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AFD5EC-FE17-EB41-8C22-05716684E019}" v="1" dt="2024-07-18T22:25:20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4694"/>
  </p:normalViewPr>
  <p:slideViewPr>
    <p:cSldViewPr snapToGrid="0">
      <p:cViewPr varScale="1">
        <p:scale>
          <a:sx n="117" d="100"/>
          <a:sy n="117" d="100"/>
        </p:scale>
        <p:origin x="8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Kornelson" userId="4038da2f-3f13-43a6-b022-9549676e2bed" providerId="ADAL" clId="{81AFD5EC-FE17-EB41-8C22-05716684E019}"/>
    <pc:docChg chg="undo custSel modSld">
      <pc:chgData name="Amy Kornelson" userId="4038da2f-3f13-43a6-b022-9549676e2bed" providerId="ADAL" clId="{81AFD5EC-FE17-EB41-8C22-05716684E019}" dt="2024-07-18T22:25:20.503" v="4" actId="14826"/>
      <pc:docMkLst>
        <pc:docMk/>
      </pc:docMkLst>
      <pc:sldChg chg="addSp delSp modSp mod">
        <pc:chgData name="Amy Kornelson" userId="4038da2f-3f13-43a6-b022-9549676e2bed" providerId="ADAL" clId="{81AFD5EC-FE17-EB41-8C22-05716684E019}" dt="2024-07-18T22:25:20.503" v="4" actId="14826"/>
        <pc:sldMkLst>
          <pc:docMk/>
          <pc:sldMk cId="391706319" sldId="256"/>
        </pc:sldMkLst>
        <pc:spChg chg="add del">
          <ac:chgData name="Amy Kornelson" userId="4038da2f-3f13-43a6-b022-9549676e2bed" providerId="ADAL" clId="{81AFD5EC-FE17-EB41-8C22-05716684E019}" dt="2024-07-18T22:25:10.246" v="2" actId="22"/>
          <ac:spMkLst>
            <pc:docMk/>
            <pc:sldMk cId="391706319" sldId="256"/>
            <ac:spMk id="3" creationId="{F3659B02-2EE9-E970-6F82-F949A876F094}"/>
          </ac:spMkLst>
        </pc:spChg>
        <pc:picChg chg="add del mod">
          <ac:chgData name="Amy Kornelson" userId="4038da2f-3f13-43a6-b022-9549676e2bed" providerId="ADAL" clId="{81AFD5EC-FE17-EB41-8C22-05716684E019}" dt="2024-07-18T22:25:20.503" v="4" actId="14826"/>
          <ac:picMkLst>
            <pc:docMk/>
            <pc:sldMk cId="391706319" sldId="256"/>
            <ac:picMk id="5" creationId="{8EA60DC4-53D0-FCF3-B7EF-882CA36AFD3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7D8B-45FD-1484-DA0F-3AAE8BAE1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C5698-EC67-27E9-781B-502386412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8F6F7-DDA5-4341-A738-DF4B20661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FBC56-D712-8014-A5ED-8C886C3AE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C8079-8861-BC05-2248-F0E665D93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1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3A491-39EB-F47A-5BDF-1607CF10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1AC91-E7EB-05DA-D692-F1B392774B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712A5-2ED9-B965-9F59-EE138D84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A3A4B-A035-4179-8ABD-67583EBB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9FD4E-6E37-07C1-D394-761A5278C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1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F1B142-A86B-2117-CD12-F532B75E2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FADF1-346B-87D3-9761-09089C6E8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0EC8-78B7-48A8-7A90-94A00C98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F25AE-EFFF-D0A8-A194-FB4861E8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FAEB9-31DD-07E5-2628-8569FCB03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4F4F-0E06-A70A-5BB5-28C7FE0CD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73B44-BB8F-F986-CEBB-BCC7F51C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CDEC1-F096-A281-6DA5-4D6360CF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1CD87-86D8-912B-B344-427A45DD6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E5B1D-0184-F5CE-E13F-652CB4F9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8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11D4-40AE-71B6-EA4E-E9B08C97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61A38-4939-B797-B56E-F06B68CB0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6A34-BED1-5BB3-393F-711C93D2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66950-0F3A-4B9A-A851-A0D30D267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E5219-AA50-68D7-BCB2-CBDF1D6D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3876-1CF5-D35D-4CBB-0CA19F24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3A9B5-1544-65CB-FAB8-099F142D5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A75006-D81E-F940-D7F1-2E21FCC52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38475-8BAD-2BF5-CB5F-2F4C63A3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7E1EEB-2195-68BD-5362-A3DEA587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E560FF-E8D0-4C56-B995-A59E7C8AC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0F97-9D12-6537-B576-37C9431C4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080A6-7411-155A-CA80-643C333F5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F1B34-A2D7-1BB5-7AA9-37E83432C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99A5B-0784-839E-E454-3994354B8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AF7459-A56F-62C5-B382-8C82D1384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B5C734-ADDC-4D18-6D6C-0F3C2291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B39BD7-6F79-C2AD-E4EB-83F73DAB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3D2EB-E78B-FEF6-1B81-C337DF54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13D8-6327-1A0A-11C2-23D2FB94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529F9-02CC-19B7-80DF-5ED2419F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CFBA6F-504B-4A17-B24F-6A73126F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61A55-6E5A-F69E-7F69-FACBFB77A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9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74EED2-550C-7F79-4797-D5FBF6910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BD6E48-C1A4-B5B8-3CDB-5AFA5538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CAF4F-67B5-3E28-7E8F-6BD96F044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74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C3861-1016-DB74-534B-939A89C9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F4E87-BA14-A34B-6709-98F203E77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05536-3C84-C3C9-BE8A-E07870A32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68C45-FC7D-B08F-C3E7-348770461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CD6037-392D-5F0C-8D68-BC61752C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54B06-6F66-2E9E-1EBA-97C2E5163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7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2813-A898-9DC9-2B1F-92B6EF280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29A939-B8B4-5FC5-D170-B3C79F7C21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7F54D-8427-78C5-3AF4-3903BB471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D6887-E711-03BD-5857-B1AE1726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086E1-8A44-CC76-7BC3-242A0DE5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68B4B-D03E-7F5F-C1ED-B41A006E7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DC1D79-18F8-3836-3A4E-B11F6BB6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B38AC-DFC9-12EA-A8D7-D5F95C4A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04670-A1E4-7831-E87A-6EF63374D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35D58-509D-8146-AAE9-655B7C0CEF97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BD19E-8BAF-B109-9429-4133B4566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0C18C-722F-658E-A52A-D5F3D9621C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23918-F145-F94B-9AF7-8AD10C9B4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A60DC4-53D0-FCF3-B7EF-882CA36AFD3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2" y="3312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f158ae-364a-4d8c-b0a3-e14a33f1a930" xsi:nil="true"/>
    <lcf76f155ced4ddcb4097134ff3c332f xmlns="a6b19997-8d08-4baa-b1f2-00fe0a718d3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EB62AEC8C3D4A95BE4FE8ED85C9B7" ma:contentTypeVersion="15" ma:contentTypeDescription="Create a new document." ma:contentTypeScope="" ma:versionID="eee2a48f1ca47fa788fc70a6f987d165">
  <xsd:schema xmlns:xsd="http://www.w3.org/2001/XMLSchema" xmlns:xs="http://www.w3.org/2001/XMLSchema" xmlns:p="http://schemas.microsoft.com/office/2006/metadata/properties" xmlns:ns2="a6b19997-8d08-4baa-b1f2-00fe0a718d3f" xmlns:ns3="08f158ae-364a-4d8c-b0a3-e14a33f1a930" targetNamespace="http://schemas.microsoft.com/office/2006/metadata/properties" ma:root="true" ma:fieldsID="93f3fbfd04815cabdcafd600494ca8ac" ns2:_="" ns3:_="">
    <xsd:import namespace="a6b19997-8d08-4baa-b1f2-00fe0a718d3f"/>
    <xsd:import namespace="08f158ae-364a-4d8c-b0a3-e14a33f1a9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19997-8d08-4baa-b1f2-00fe0a718d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d23ff3b-8b4b-4ebe-81e4-de565bb03cb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158ae-364a-4d8c-b0a3-e14a33f1a93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e4e522d-e1b9-423e-b217-fcfa5f549eb7}" ma:internalName="TaxCatchAll" ma:showField="CatchAllData" ma:web="08f158ae-364a-4d8c-b0a3-e14a33f1a9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6DB628-59A4-4A5E-8D1E-BFF07BDAFE56}">
  <ds:schemaRefs>
    <ds:schemaRef ds:uri="http://schemas.microsoft.com/office/2006/documentManagement/types"/>
    <ds:schemaRef ds:uri="a6b19997-8d08-4baa-b1f2-00fe0a718d3f"/>
    <ds:schemaRef ds:uri="http://purl.org/dc/dcmitype/"/>
    <ds:schemaRef ds:uri="08f158ae-364a-4d8c-b0a3-e14a33f1a93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5F438DA-9775-49F1-A8F4-19777D402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01E014-04D5-47CA-8FF4-81CE82E7D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b19997-8d08-4baa-b1f2-00fe0a718d3f"/>
    <ds:schemaRef ds:uri="08f158ae-364a-4d8c-b0a3-e14a33f1a9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Cacayuran</dc:creator>
  <cp:lastModifiedBy>Amy Kornelson</cp:lastModifiedBy>
  <cp:revision>2</cp:revision>
  <dcterms:created xsi:type="dcterms:W3CDTF">2022-08-09T16:34:44Z</dcterms:created>
  <dcterms:modified xsi:type="dcterms:W3CDTF">2024-07-18T22:25:22Z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0x010100314EB62AEC8C3D4A95BE4FE8ED85C9B7</vt:lpwstr>
  </property>
  <property fmtid="{D5CDD505-2E9C-101B-9397-08002B2CF9AE}" pid="3" name="MediaServiceImageTags">
    <vt:lpwstr/>
  </property>
</Properties>
</file>