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56" r:id="rId5"/>
    <p:sldId id="257" r:id="rId6"/>
    <p:sldId id="258" r:id="rId7"/>
    <p:sldId id="261" r:id="rId8"/>
    <p:sldId id="262" r:id="rId9"/>
    <p:sldId id="263" r:id="rId10"/>
    <p:sldId id="265" r:id="rId11"/>
    <p:sldId id="266" r:id="rId12"/>
    <p:sldId id="267" r:id="rId13"/>
    <p:sldId id="259" r:id="rId14"/>
    <p:sldId id="260" r:id="rId15"/>
    <p:sldId id="264" r:id="rId16"/>
    <p:sldId id="268" r:id="rId17"/>
    <p:sldId id="271" r:id="rId18"/>
    <p:sldId id="270" r:id="rId19"/>
    <p:sldId id="272"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6D2F6-ED3D-4D5A-A884-756C9762337F}" v="87" dt="2022-06-29T14:45:10.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0"/>
    <p:restoredTop sz="94647"/>
  </p:normalViewPr>
  <p:slideViewPr>
    <p:cSldViewPr snapToGrid="0" snapToObjects="1" showGuides="1">
      <p:cViewPr>
        <p:scale>
          <a:sx n="152" d="100"/>
          <a:sy n="152" d="100"/>
        </p:scale>
        <p:origin x="1188" y="180"/>
      </p:cViewPr>
      <p:guideLst>
        <p:guide orient="horz" pos="41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preet Saini" userId="9adab01c-786d-47a0-8ca0-f9d63479d371" providerId="ADAL" clId="{C596D2F6-ED3D-4D5A-A884-756C9762337F}"/>
    <pc:docChg chg="undo redo custSel addSld delSld modSld sldOrd">
      <pc:chgData name="Jaspreet Saini" userId="9adab01c-786d-47a0-8ca0-f9d63479d371" providerId="ADAL" clId="{C596D2F6-ED3D-4D5A-A884-756C9762337F}" dt="2022-06-29T14:45:47.665" v="8330" actId="1076"/>
      <pc:docMkLst>
        <pc:docMk/>
      </pc:docMkLst>
      <pc:sldChg chg="addSp delSp modSp mod">
        <pc:chgData name="Jaspreet Saini" userId="9adab01c-786d-47a0-8ca0-f9d63479d371" providerId="ADAL" clId="{C596D2F6-ED3D-4D5A-A884-756C9762337F}" dt="2022-06-29T14:45:47.665" v="8330" actId="1076"/>
        <pc:sldMkLst>
          <pc:docMk/>
          <pc:sldMk cId="3682412263" sldId="256"/>
        </pc:sldMkLst>
        <pc:spChg chg="mod">
          <ac:chgData name="Jaspreet Saini" userId="9adab01c-786d-47a0-8ca0-f9d63479d371" providerId="ADAL" clId="{C596D2F6-ED3D-4D5A-A884-756C9762337F}" dt="2022-06-09T16:57:04.709" v="2311" actId="1076"/>
          <ac:spMkLst>
            <pc:docMk/>
            <pc:sldMk cId="3682412263" sldId="256"/>
            <ac:spMk id="2" creationId="{A7E3BE60-5D8F-6C41-A517-E4C3855CFB66}"/>
          </ac:spMkLst>
        </pc:spChg>
        <pc:spChg chg="mod">
          <ac:chgData name="Jaspreet Saini" userId="9adab01c-786d-47a0-8ca0-f9d63479d371" providerId="ADAL" clId="{C596D2F6-ED3D-4D5A-A884-756C9762337F}" dt="2022-06-28T14:41:34.413" v="6232" actId="1076"/>
          <ac:spMkLst>
            <pc:docMk/>
            <pc:sldMk cId="3682412263" sldId="256"/>
            <ac:spMk id="3" creationId="{59828DA3-9E9C-174C-A096-933EB68D54B0}"/>
          </ac:spMkLst>
        </pc:spChg>
        <pc:spChg chg="mod">
          <ac:chgData name="Jaspreet Saini" userId="9adab01c-786d-47a0-8ca0-f9d63479d371" providerId="ADAL" clId="{C596D2F6-ED3D-4D5A-A884-756C9762337F}" dt="2022-06-28T18:41:06.668" v="7816" actId="14100"/>
          <ac:spMkLst>
            <pc:docMk/>
            <pc:sldMk cId="3682412263" sldId="256"/>
            <ac:spMk id="4" creationId="{13E932DF-6BEC-8349-9E3C-C74C19687D56}"/>
          </ac:spMkLst>
        </pc:spChg>
        <pc:spChg chg="add mod">
          <ac:chgData name="Jaspreet Saini" userId="9adab01c-786d-47a0-8ca0-f9d63479d371" providerId="ADAL" clId="{C596D2F6-ED3D-4D5A-A884-756C9762337F}" dt="2022-06-28T18:46:49.174" v="7964" actId="1076"/>
          <ac:spMkLst>
            <pc:docMk/>
            <pc:sldMk cId="3682412263" sldId="256"/>
            <ac:spMk id="6" creationId="{5B6A358E-5E25-412C-846C-338C32C13832}"/>
          </ac:spMkLst>
        </pc:spChg>
        <pc:spChg chg="add mod">
          <ac:chgData name="Jaspreet Saini" userId="9adab01c-786d-47a0-8ca0-f9d63479d371" providerId="ADAL" clId="{C596D2F6-ED3D-4D5A-A884-756C9762337F}" dt="2022-06-29T14:45:47.665" v="8330" actId="1076"/>
          <ac:spMkLst>
            <pc:docMk/>
            <pc:sldMk cId="3682412263" sldId="256"/>
            <ac:spMk id="7" creationId="{516A4CED-0F11-4935-A25F-E028F4C82DA5}"/>
          </ac:spMkLst>
        </pc:spChg>
        <pc:spChg chg="add del">
          <ac:chgData name="Jaspreet Saini" userId="9adab01c-786d-47a0-8ca0-f9d63479d371" providerId="ADAL" clId="{C596D2F6-ED3D-4D5A-A884-756C9762337F}" dt="2022-06-28T18:44:18.595" v="7946" actId="22"/>
          <ac:spMkLst>
            <pc:docMk/>
            <pc:sldMk cId="3682412263" sldId="256"/>
            <ac:spMk id="10" creationId="{448A05DF-BF95-4BA3-B714-944F7884FE7E}"/>
          </ac:spMkLst>
        </pc:spChg>
        <pc:picChg chg="add del">
          <ac:chgData name="Jaspreet Saini" userId="9adab01c-786d-47a0-8ca0-f9d63479d371" providerId="ADAL" clId="{C596D2F6-ED3D-4D5A-A884-756C9762337F}" dt="2022-06-28T18:44:30.874" v="7948" actId="22"/>
          <ac:picMkLst>
            <pc:docMk/>
            <pc:sldMk cId="3682412263" sldId="256"/>
            <ac:picMk id="12" creationId="{66A36BB8-6BEB-4F63-B03E-1A84733DBB9A}"/>
          </ac:picMkLst>
        </pc:picChg>
        <pc:cxnChg chg="add mod">
          <ac:chgData name="Jaspreet Saini" userId="9adab01c-786d-47a0-8ca0-f9d63479d371" providerId="ADAL" clId="{C596D2F6-ED3D-4D5A-A884-756C9762337F}" dt="2022-06-28T18:42:22.553" v="7832" actId="1076"/>
          <ac:cxnSpMkLst>
            <pc:docMk/>
            <pc:sldMk cId="3682412263" sldId="256"/>
            <ac:cxnSpMk id="8" creationId="{C38FF912-2A98-448C-B08B-5EE29998F6A6}"/>
          </ac:cxnSpMkLst>
        </pc:cxnChg>
      </pc:sldChg>
      <pc:sldChg chg="addSp modSp mod">
        <pc:chgData name="Jaspreet Saini" userId="9adab01c-786d-47a0-8ca0-f9d63479d371" providerId="ADAL" clId="{C596D2F6-ED3D-4D5A-A884-756C9762337F}" dt="2022-06-28T18:31:29.583" v="7333" actId="20577"/>
        <pc:sldMkLst>
          <pc:docMk/>
          <pc:sldMk cId="14210611" sldId="257"/>
        </pc:sldMkLst>
        <pc:spChg chg="mod">
          <ac:chgData name="Jaspreet Saini" userId="9adab01c-786d-47a0-8ca0-f9d63479d371" providerId="ADAL" clId="{C596D2F6-ED3D-4D5A-A884-756C9762337F}" dt="2022-06-07T17:38:16.797" v="46" actId="20577"/>
          <ac:spMkLst>
            <pc:docMk/>
            <pc:sldMk cId="14210611" sldId="257"/>
            <ac:spMk id="2" creationId="{5EDD2AD0-B422-9948-BB03-1443DE901CD6}"/>
          </ac:spMkLst>
        </pc:spChg>
        <pc:spChg chg="mod">
          <ac:chgData name="Jaspreet Saini" userId="9adab01c-786d-47a0-8ca0-f9d63479d371" providerId="ADAL" clId="{C596D2F6-ED3D-4D5A-A884-756C9762337F}" dt="2022-06-28T18:31:29.583" v="7333" actId="20577"/>
          <ac:spMkLst>
            <pc:docMk/>
            <pc:sldMk cId="14210611" sldId="257"/>
            <ac:spMk id="3" creationId="{5480ABD6-B0BD-B94F-9DA7-56F8E322B8EC}"/>
          </ac:spMkLst>
        </pc:spChg>
        <pc:picChg chg="add mod ord">
          <ac:chgData name="Jaspreet Saini" userId="9adab01c-786d-47a0-8ca0-f9d63479d371" providerId="ADAL" clId="{C596D2F6-ED3D-4D5A-A884-756C9762337F}" dt="2022-06-09T16:58:51.775" v="2372" actId="1076"/>
          <ac:picMkLst>
            <pc:docMk/>
            <pc:sldMk cId="14210611" sldId="257"/>
            <ac:picMk id="6" creationId="{A0F10082-225D-4261-867B-B130B5EB3622}"/>
          </ac:picMkLst>
        </pc:picChg>
      </pc:sldChg>
      <pc:sldChg chg="addSp delSp modSp new mod">
        <pc:chgData name="Jaspreet Saini" userId="9adab01c-786d-47a0-8ca0-f9d63479d371" providerId="ADAL" clId="{C596D2F6-ED3D-4D5A-A884-756C9762337F}" dt="2022-06-07T17:53:39.406" v="82" actId="14100"/>
        <pc:sldMkLst>
          <pc:docMk/>
          <pc:sldMk cId="4026326795" sldId="258"/>
        </pc:sldMkLst>
        <pc:spChg chg="del">
          <ac:chgData name="Jaspreet Saini" userId="9adab01c-786d-47a0-8ca0-f9d63479d371" providerId="ADAL" clId="{C596D2F6-ED3D-4D5A-A884-756C9762337F}" dt="2022-06-07T17:53:05.353" v="74" actId="478"/>
          <ac:spMkLst>
            <pc:docMk/>
            <pc:sldMk cId="4026326795" sldId="258"/>
            <ac:spMk id="2" creationId="{48386AD8-3CDD-42A7-ADEF-7A93B39159F1}"/>
          </ac:spMkLst>
        </pc:spChg>
        <pc:spChg chg="del">
          <ac:chgData name="Jaspreet Saini" userId="9adab01c-786d-47a0-8ca0-f9d63479d371" providerId="ADAL" clId="{C596D2F6-ED3D-4D5A-A884-756C9762337F}" dt="2022-06-07T17:53:07.440" v="75" actId="478"/>
          <ac:spMkLst>
            <pc:docMk/>
            <pc:sldMk cId="4026326795" sldId="258"/>
            <ac:spMk id="3" creationId="{0CC936B4-F182-4FFB-8DFF-6441BAA0FBF0}"/>
          </ac:spMkLst>
        </pc:spChg>
        <pc:picChg chg="add mod">
          <ac:chgData name="Jaspreet Saini" userId="9adab01c-786d-47a0-8ca0-f9d63479d371" providerId="ADAL" clId="{C596D2F6-ED3D-4D5A-A884-756C9762337F}" dt="2022-06-07T17:53:39.406" v="82" actId="14100"/>
          <ac:picMkLst>
            <pc:docMk/>
            <pc:sldMk cId="4026326795" sldId="258"/>
            <ac:picMk id="5" creationId="{42042D6D-EC1F-4FF3-8C70-72BDC209CD89}"/>
          </ac:picMkLst>
        </pc:picChg>
      </pc:sldChg>
      <pc:sldChg chg="addSp modSp new mod ord">
        <pc:chgData name="Jaspreet Saini" userId="9adab01c-786d-47a0-8ca0-f9d63479d371" providerId="ADAL" clId="{C596D2F6-ED3D-4D5A-A884-756C9762337F}" dt="2022-06-28T18:15:47.437" v="7087" actId="1076"/>
        <pc:sldMkLst>
          <pc:docMk/>
          <pc:sldMk cId="2496954171" sldId="259"/>
        </pc:sldMkLst>
        <pc:spChg chg="mod">
          <ac:chgData name="Jaspreet Saini" userId="9adab01c-786d-47a0-8ca0-f9d63479d371" providerId="ADAL" clId="{C596D2F6-ED3D-4D5A-A884-756C9762337F}" dt="2022-06-28T18:15:47.437" v="7087" actId="1076"/>
          <ac:spMkLst>
            <pc:docMk/>
            <pc:sldMk cId="2496954171" sldId="259"/>
            <ac:spMk id="2" creationId="{21DA8BC6-5A34-4ADB-B028-F65B45CA08E9}"/>
          </ac:spMkLst>
        </pc:spChg>
        <pc:spChg chg="mod">
          <ac:chgData name="Jaspreet Saini" userId="9adab01c-786d-47a0-8ca0-f9d63479d371" providerId="ADAL" clId="{C596D2F6-ED3D-4D5A-A884-756C9762337F}" dt="2022-06-07T18:06:17.109" v="155" actId="14100"/>
          <ac:spMkLst>
            <pc:docMk/>
            <pc:sldMk cId="2496954171" sldId="259"/>
            <ac:spMk id="3" creationId="{2E2D2719-E3DC-44B0-A01C-5F24568BF066}"/>
          </ac:spMkLst>
        </pc:spChg>
        <pc:spChg chg="add mod">
          <ac:chgData name="Jaspreet Saini" userId="9adab01c-786d-47a0-8ca0-f9d63479d371" providerId="ADAL" clId="{C596D2F6-ED3D-4D5A-A884-756C9762337F}" dt="2022-06-08T17:55:10.519" v="2140" actId="255"/>
          <ac:spMkLst>
            <pc:docMk/>
            <pc:sldMk cId="2496954171" sldId="259"/>
            <ac:spMk id="6" creationId="{58B45296-6DF4-438F-A965-51DB304511F9}"/>
          </ac:spMkLst>
        </pc:spChg>
        <pc:spChg chg="add mod">
          <ac:chgData name="Jaspreet Saini" userId="9adab01c-786d-47a0-8ca0-f9d63479d371" providerId="ADAL" clId="{C596D2F6-ED3D-4D5A-A884-756C9762337F}" dt="2022-06-13T17:11:16.901" v="4212" actId="207"/>
          <ac:spMkLst>
            <pc:docMk/>
            <pc:sldMk cId="2496954171" sldId="259"/>
            <ac:spMk id="7" creationId="{5D41D01A-8FC7-44D7-AC38-55518E929FE0}"/>
          </ac:spMkLst>
        </pc:spChg>
        <pc:spChg chg="add mod">
          <ac:chgData name="Jaspreet Saini" userId="9adab01c-786d-47a0-8ca0-f9d63479d371" providerId="ADAL" clId="{C596D2F6-ED3D-4D5A-A884-756C9762337F}" dt="2022-06-13T17:11:18.948" v="4213" actId="207"/>
          <ac:spMkLst>
            <pc:docMk/>
            <pc:sldMk cId="2496954171" sldId="259"/>
            <ac:spMk id="8" creationId="{D8E4C41D-69F6-4FDD-ACA5-80D749D9CFB9}"/>
          </ac:spMkLst>
        </pc:spChg>
        <pc:spChg chg="add mod">
          <ac:chgData name="Jaspreet Saini" userId="9adab01c-786d-47a0-8ca0-f9d63479d371" providerId="ADAL" clId="{C596D2F6-ED3D-4D5A-A884-756C9762337F}" dt="2022-06-08T17:55:14.850" v="2141" actId="255"/>
          <ac:spMkLst>
            <pc:docMk/>
            <pc:sldMk cId="2496954171" sldId="259"/>
            <ac:spMk id="9" creationId="{3CD73BF6-2EAA-4953-A7FF-9C3C7BDE9526}"/>
          </ac:spMkLst>
        </pc:spChg>
        <pc:spChg chg="add mod">
          <ac:chgData name="Jaspreet Saini" userId="9adab01c-786d-47a0-8ca0-f9d63479d371" providerId="ADAL" clId="{C596D2F6-ED3D-4D5A-A884-756C9762337F}" dt="2022-06-13T17:11:21.168" v="4214" actId="207"/>
          <ac:spMkLst>
            <pc:docMk/>
            <pc:sldMk cId="2496954171" sldId="259"/>
            <ac:spMk id="10" creationId="{B9E5B6F2-B890-4D54-B50B-05814A2D1541}"/>
          </ac:spMkLst>
        </pc:spChg>
        <pc:spChg chg="add mod">
          <ac:chgData name="Jaspreet Saini" userId="9adab01c-786d-47a0-8ca0-f9d63479d371" providerId="ADAL" clId="{C596D2F6-ED3D-4D5A-A884-756C9762337F}" dt="2022-06-08T17:55:19.350" v="2142" actId="255"/>
          <ac:spMkLst>
            <pc:docMk/>
            <pc:sldMk cId="2496954171" sldId="259"/>
            <ac:spMk id="11" creationId="{07E6E81A-6DA5-43E3-A155-594063DF59A9}"/>
          </ac:spMkLst>
        </pc:spChg>
        <pc:spChg chg="add mod">
          <ac:chgData name="Jaspreet Saini" userId="9adab01c-786d-47a0-8ca0-f9d63479d371" providerId="ADAL" clId="{C596D2F6-ED3D-4D5A-A884-756C9762337F}" dt="2022-06-13T17:11:07.601" v="4209" actId="207"/>
          <ac:spMkLst>
            <pc:docMk/>
            <pc:sldMk cId="2496954171" sldId="259"/>
            <ac:spMk id="12" creationId="{F4A673A5-DD69-4541-BE8C-2D1EE2BB0C7F}"/>
          </ac:spMkLst>
        </pc:spChg>
        <pc:spChg chg="add mod">
          <ac:chgData name="Jaspreet Saini" userId="9adab01c-786d-47a0-8ca0-f9d63479d371" providerId="ADAL" clId="{C596D2F6-ED3D-4D5A-A884-756C9762337F}" dt="2022-06-09T17:00:04.045" v="2413" actId="20577"/>
          <ac:spMkLst>
            <pc:docMk/>
            <pc:sldMk cId="2496954171" sldId="259"/>
            <ac:spMk id="13" creationId="{99E726EB-EA00-4211-9185-15F5F5780636}"/>
          </ac:spMkLst>
        </pc:spChg>
        <pc:cxnChg chg="add mod">
          <ac:chgData name="Jaspreet Saini" userId="9adab01c-786d-47a0-8ca0-f9d63479d371" providerId="ADAL" clId="{C596D2F6-ED3D-4D5A-A884-756C9762337F}" dt="2022-06-08T17:55:40.262" v="2146" actId="1076"/>
          <ac:cxnSpMkLst>
            <pc:docMk/>
            <pc:sldMk cId="2496954171" sldId="259"/>
            <ac:cxnSpMk id="14" creationId="{92169F26-F804-4E40-8E2F-116952F43643}"/>
          </ac:cxnSpMkLst>
        </pc:cxnChg>
        <pc:cxnChg chg="add mod">
          <ac:chgData name="Jaspreet Saini" userId="9adab01c-786d-47a0-8ca0-f9d63479d371" providerId="ADAL" clId="{C596D2F6-ED3D-4D5A-A884-756C9762337F}" dt="2022-06-08T17:56:04.050" v="2270" actId="1038"/>
          <ac:cxnSpMkLst>
            <pc:docMk/>
            <pc:sldMk cId="2496954171" sldId="259"/>
            <ac:cxnSpMk id="15" creationId="{994AAF91-562B-4EFD-BA12-9698ED8967F5}"/>
          </ac:cxnSpMkLst>
        </pc:cxnChg>
      </pc:sldChg>
      <pc:sldChg chg="addSp delSp modSp new mod ord">
        <pc:chgData name="Jaspreet Saini" userId="9adab01c-786d-47a0-8ca0-f9d63479d371" providerId="ADAL" clId="{C596D2F6-ED3D-4D5A-A884-756C9762337F}" dt="2022-06-28T18:15:42.681" v="7086" actId="1076"/>
        <pc:sldMkLst>
          <pc:docMk/>
          <pc:sldMk cId="237845216" sldId="260"/>
        </pc:sldMkLst>
        <pc:spChg chg="mod">
          <ac:chgData name="Jaspreet Saini" userId="9adab01c-786d-47a0-8ca0-f9d63479d371" providerId="ADAL" clId="{C596D2F6-ED3D-4D5A-A884-756C9762337F}" dt="2022-06-28T18:15:42.681" v="7086" actId="1076"/>
          <ac:spMkLst>
            <pc:docMk/>
            <pc:sldMk cId="237845216" sldId="260"/>
            <ac:spMk id="2" creationId="{225204D8-BE95-4635-BD69-83A56C2B5DE5}"/>
          </ac:spMkLst>
        </pc:spChg>
        <pc:spChg chg="del">
          <ac:chgData name="Jaspreet Saini" userId="9adab01c-786d-47a0-8ca0-f9d63479d371" providerId="ADAL" clId="{C596D2F6-ED3D-4D5A-A884-756C9762337F}" dt="2022-06-07T18:20:26.475" v="913" actId="478"/>
          <ac:spMkLst>
            <pc:docMk/>
            <pc:sldMk cId="237845216" sldId="260"/>
            <ac:spMk id="3" creationId="{FEB51A5D-F85A-4E37-91DE-018B088307A0}"/>
          </ac:spMkLst>
        </pc:spChg>
        <pc:spChg chg="add del mod">
          <ac:chgData name="Jaspreet Saini" userId="9adab01c-786d-47a0-8ca0-f9d63479d371" providerId="ADAL" clId="{C596D2F6-ED3D-4D5A-A884-756C9762337F}" dt="2022-06-07T18:21:29.743" v="993"/>
          <ac:spMkLst>
            <pc:docMk/>
            <pc:sldMk cId="237845216" sldId="260"/>
            <ac:spMk id="7" creationId="{7737238F-DBB0-46E7-B6ED-BB1A18051FDF}"/>
          </ac:spMkLst>
        </pc:spChg>
        <pc:graphicFrameChg chg="add mod modGraphic">
          <ac:chgData name="Jaspreet Saini" userId="9adab01c-786d-47a0-8ca0-f9d63479d371" providerId="ADAL" clId="{C596D2F6-ED3D-4D5A-A884-756C9762337F}" dt="2022-06-13T17:23:58.407" v="4628" actId="20577"/>
          <ac:graphicFrameMkLst>
            <pc:docMk/>
            <pc:sldMk cId="237845216" sldId="260"/>
            <ac:graphicFrameMk id="3" creationId="{61DC6011-3953-4528-BE10-A99048D588ED}"/>
          </ac:graphicFrameMkLst>
        </pc:graphicFrameChg>
        <pc:picChg chg="add mod">
          <ac:chgData name="Jaspreet Saini" userId="9adab01c-786d-47a0-8ca0-f9d63479d371" providerId="ADAL" clId="{C596D2F6-ED3D-4D5A-A884-756C9762337F}" dt="2022-06-13T17:23:29.334" v="4593" actId="1038"/>
          <ac:picMkLst>
            <pc:docMk/>
            <pc:sldMk cId="237845216" sldId="260"/>
            <ac:picMk id="6" creationId="{4000EF26-0F1D-4214-B247-EFA9158D1339}"/>
          </ac:picMkLst>
        </pc:picChg>
        <pc:picChg chg="add mod">
          <ac:chgData name="Jaspreet Saini" userId="9adab01c-786d-47a0-8ca0-f9d63479d371" providerId="ADAL" clId="{C596D2F6-ED3D-4D5A-A884-756C9762337F}" dt="2022-06-13T17:23:29.334" v="4593" actId="1038"/>
          <ac:picMkLst>
            <pc:docMk/>
            <pc:sldMk cId="237845216" sldId="260"/>
            <ac:picMk id="9" creationId="{CB693BEF-C572-4D5F-966F-42C6DAC3337A}"/>
          </ac:picMkLst>
        </pc:picChg>
        <pc:picChg chg="add mod">
          <ac:chgData name="Jaspreet Saini" userId="9adab01c-786d-47a0-8ca0-f9d63479d371" providerId="ADAL" clId="{C596D2F6-ED3D-4D5A-A884-756C9762337F}" dt="2022-06-13T17:23:29.334" v="4593" actId="1038"/>
          <ac:picMkLst>
            <pc:docMk/>
            <pc:sldMk cId="237845216" sldId="260"/>
            <ac:picMk id="11" creationId="{98363855-4B35-4EF1-8E78-356D651802C3}"/>
          </ac:picMkLst>
        </pc:picChg>
        <pc:picChg chg="add mod">
          <ac:chgData name="Jaspreet Saini" userId="9adab01c-786d-47a0-8ca0-f9d63479d371" providerId="ADAL" clId="{C596D2F6-ED3D-4D5A-A884-756C9762337F}" dt="2022-06-13T17:23:29.334" v="4593" actId="1038"/>
          <ac:picMkLst>
            <pc:docMk/>
            <pc:sldMk cId="237845216" sldId="260"/>
            <ac:picMk id="13" creationId="{1F51C5B0-E63C-47F8-A5D4-1B1C52EAB85D}"/>
          </ac:picMkLst>
        </pc:picChg>
        <pc:picChg chg="add mod">
          <ac:chgData name="Jaspreet Saini" userId="9adab01c-786d-47a0-8ca0-f9d63479d371" providerId="ADAL" clId="{C596D2F6-ED3D-4D5A-A884-756C9762337F}" dt="2022-06-13T17:23:29.334" v="4593" actId="1038"/>
          <ac:picMkLst>
            <pc:docMk/>
            <pc:sldMk cId="237845216" sldId="260"/>
            <ac:picMk id="15" creationId="{8EE1A520-3EFF-4658-92BB-E9C81DE8A417}"/>
          </ac:picMkLst>
        </pc:picChg>
        <pc:picChg chg="add mod">
          <ac:chgData name="Jaspreet Saini" userId="9adab01c-786d-47a0-8ca0-f9d63479d371" providerId="ADAL" clId="{C596D2F6-ED3D-4D5A-A884-756C9762337F}" dt="2022-06-13T17:23:29.334" v="4593" actId="1038"/>
          <ac:picMkLst>
            <pc:docMk/>
            <pc:sldMk cId="237845216" sldId="260"/>
            <ac:picMk id="17" creationId="{04516907-A0B4-4870-9B72-983A823E1545}"/>
          </ac:picMkLst>
        </pc:picChg>
        <pc:picChg chg="add mod">
          <ac:chgData name="Jaspreet Saini" userId="9adab01c-786d-47a0-8ca0-f9d63479d371" providerId="ADAL" clId="{C596D2F6-ED3D-4D5A-A884-756C9762337F}" dt="2022-06-13T17:23:29.334" v="4593" actId="1038"/>
          <ac:picMkLst>
            <pc:docMk/>
            <pc:sldMk cId="237845216" sldId="260"/>
            <ac:picMk id="19" creationId="{99B13C63-D57E-437C-B679-55A282754002}"/>
          </ac:picMkLst>
        </pc:picChg>
        <pc:picChg chg="add mod">
          <ac:chgData name="Jaspreet Saini" userId="9adab01c-786d-47a0-8ca0-f9d63479d371" providerId="ADAL" clId="{C596D2F6-ED3D-4D5A-A884-756C9762337F}" dt="2022-06-13T17:23:29.334" v="4593" actId="1038"/>
          <ac:picMkLst>
            <pc:docMk/>
            <pc:sldMk cId="237845216" sldId="260"/>
            <ac:picMk id="21" creationId="{B813101E-2A7A-487E-9D25-55658958B773}"/>
          </ac:picMkLst>
        </pc:picChg>
      </pc:sldChg>
      <pc:sldChg chg="addSp delSp modSp new mod">
        <pc:chgData name="Jaspreet Saini" userId="9adab01c-786d-47a0-8ca0-f9d63479d371" providerId="ADAL" clId="{C596D2F6-ED3D-4D5A-A884-756C9762337F}" dt="2022-06-29T14:24:45.546" v="8273" actId="207"/>
        <pc:sldMkLst>
          <pc:docMk/>
          <pc:sldMk cId="2476198993" sldId="261"/>
        </pc:sldMkLst>
        <pc:spChg chg="mod">
          <ac:chgData name="Jaspreet Saini" userId="9adab01c-786d-47a0-8ca0-f9d63479d371" providerId="ADAL" clId="{C596D2F6-ED3D-4D5A-A884-756C9762337F}" dt="2022-06-24T19:15:54.150" v="6226" actId="404"/>
          <ac:spMkLst>
            <pc:docMk/>
            <pc:sldMk cId="2476198993" sldId="261"/>
            <ac:spMk id="2" creationId="{A5BC4C56-56AA-41AF-A007-694E075D8783}"/>
          </ac:spMkLst>
        </pc:spChg>
        <pc:spChg chg="mod">
          <ac:chgData name="Jaspreet Saini" userId="9adab01c-786d-47a0-8ca0-f9d63479d371" providerId="ADAL" clId="{C596D2F6-ED3D-4D5A-A884-756C9762337F}" dt="2022-06-24T19:16:09.605" v="6230" actId="1076"/>
          <ac:spMkLst>
            <pc:docMk/>
            <pc:sldMk cId="2476198993" sldId="261"/>
            <ac:spMk id="3" creationId="{5115787F-1842-4A78-90AD-2D20F892013D}"/>
          </ac:spMkLst>
        </pc:spChg>
        <pc:spChg chg="add del mod">
          <ac:chgData name="Jaspreet Saini" userId="9adab01c-786d-47a0-8ca0-f9d63479d371" providerId="ADAL" clId="{C596D2F6-ED3D-4D5A-A884-756C9762337F}" dt="2022-06-09T18:57:37.324" v="3720" actId="1076"/>
          <ac:spMkLst>
            <pc:docMk/>
            <pc:sldMk cId="2476198993" sldId="261"/>
            <ac:spMk id="4" creationId="{734F6BB1-CD0E-4D8C-8978-2D5874C89A3E}"/>
          </ac:spMkLst>
        </pc:spChg>
        <pc:spChg chg="add mod">
          <ac:chgData name="Jaspreet Saini" userId="9adab01c-786d-47a0-8ca0-f9d63479d371" providerId="ADAL" clId="{C596D2F6-ED3D-4D5A-A884-756C9762337F}" dt="2022-06-13T17:11:01.645" v="4208" actId="207"/>
          <ac:spMkLst>
            <pc:docMk/>
            <pc:sldMk cId="2476198993" sldId="261"/>
            <ac:spMk id="7" creationId="{EF72959E-BB39-4C2C-B9EF-0B14BD69FCA6}"/>
          </ac:spMkLst>
        </pc:spChg>
        <pc:spChg chg="add mod">
          <ac:chgData name="Jaspreet Saini" userId="9adab01c-786d-47a0-8ca0-f9d63479d371" providerId="ADAL" clId="{C596D2F6-ED3D-4D5A-A884-756C9762337F}" dt="2022-06-29T14:24:45.546" v="8273" actId="207"/>
          <ac:spMkLst>
            <pc:docMk/>
            <pc:sldMk cId="2476198993" sldId="261"/>
            <ac:spMk id="8" creationId="{0AA8C368-6214-4E1A-B57F-9E0EAABE1280}"/>
          </ac:spMkLst>
        </pc:spChg>
        <pc:picChg chg="add mod">
          <ac:chgData name="Jaspreet Saini" userId="9adab01c-786d-47a0-8ca0-f9d63479d371" providerId="ADAL" clId="{C596D2F6-ED3D-4D5A-A884-756C9762337F}" dt="2022-06-24T19:13:40.578" v="6203" actId="1076"/>
          <ac:picMkLst>
            <pc:docMk/>
            <pc:sldMk cId="2476198993" sldId="261"/>
            <ac:picMk id="6" creationId="{7D6F1AC6-3AE0-4846-AFB2-01EEE44ED204}"/>
          </ac:picMkLst>
        </pc:picChg>
      </pc:sldChg>
      <pc:sldChg chg="addSp delSp modSp new mod">
        <pc:chgData name="Jaspreet Saini" userId="9adab01c-786d-47a0-8ca0-f9d63479d371" providerId="ADAL" clId="{C596D2F6-ED3D-4D5A-A884-756C9762337F}" dt="2022-06-29T14:04:05.986" v="8048" actId="20577"/>
        <pc:sldMkLst>
          <pc:docMk/>
          <pc:sldMk cId="986015397" sldId="262"/>
        </pc:sldMkLst>
        <pc:spChg chg="mod">
          <ac:chgData name="Jaspreet Saini" userId="9adab01c-786d-47a0-8ca0-f9d63479d371" providerId="ADAL" clId="{C596D2F6-ED3D-4D5A-A884-756C9762337F}" dt="2022-06-24T19:13:56.964" v="6207" actId="27636"/>
          <ac:spMkLst>
            <pc:docMk/>
            <pc:sldMk cId="986015397" sldId="262"/>
            <ac:spMk id="2" creationId="{7D2E1C98-CDB8-43C6-94A8-A4D957CB022A}"/>
          </ac:spMkLst>
        </pc:spChg>
        <pc:spChg chg="del mod">
          <ac:chgData name="Jaspreet Saini" userId="9adab01c-786d-47a0-8ca0-f9d63479d371" providerId="ADAL" clId="{C596D2F6-ED3D-4D5A-A884-756C9762337F}" dt="2022-06-07T19:27:15.275" v="1498" actId="478"/>
          <ac:spMkLst>
            <pc:docMk/>
            <pc:sldMk cId="986015397" sldId="262"/>
            <ac:spMk id="3" creationId="{6005AB02-7E2D-4479-8A0F-72F8A617553D}"/>
          </ac:spMkLst>
        </pc:spChg>
        <pc:spChg chg="add mod">
          <ac:chgData name="Jaspreet Saini" userId="9adab01c-786d-47a0-8ca0-f9d63479d371" providerId="ADAL" clId="{C596D2F6-ED3D-4D5A-A884-756C9762337F}" dt="2022-06-24T19:14:00.572" v="6208" actId="1076"/>
          <ac:spMkLst>
            <pc:docMk/>
            <pc:sldMk cId="986015397" sldId="262"/>
            <ac:spMk id="8" creationId="{9B32DEE4-0329-4E73-A06E-331CA8DC4EE8}"/>
          </ac:spMkLst>
        </pc:spChg>
        <pc:spChg chg="add mod">
          <ac:chgData name="Jaspreet Saini" userId="9adab01c-786d-47a0-8ca0-f9d63479d371" providerId="ADAL" clId="{C596D2F6-ED3D-4D5A-A884-756C9762337F}" dt="2022-06-24T19:14:07.502" v="6209" actId="1076"/>
          <ac:spMkLst>
            <pc:docMk/>
            <pc:sldMk cId="986015397" sldId="262"/>
            <ac:spMk id="9" creationId="{95EBBBB4-00FE-4FBF-8143-487A7A79882D}"/>
          </ac:spMkLst>
        </pc:spChg>
        <pc:spChg chg="add mod">
          <ac:chgData name="Jaspreet Saini" userId="9adab01c-786d-47a0-8ca0-f9d63479d371" providerId="ADAL" clId="{C596D2F6-ED3D-4D5A-A884-756C9762337F}" dt="2022-06-24T19:14:07.502" v="6209" actId="1076"/>
          <ac:spMkLst>
            <pc:docMk/>
            <pc:sldMk cId="986015397" sldId="262"/>
            <ac:spMk id="10" creationId="{5B0925D5-ABBC-4C6B-9766-23774D039138}"/>
          </ac:spMkLst>
        </pc:spChg>
        <pc:spChg chg="add mod">
          <ac:chgData name="Jaspreet Saini" userId="9adab01c-786d-47a0-8ca0-f9d63479d371" providerId="ADAL" clId="{C596D2F6-ED3D-4D5A-A884-756C9762337F}" dt="2022-06-29T13:57:44.187" v="8015"/>
          <ac:spMkLst>
            <pc:docMk/>
            <pc:sldMk cId="986015397" sldId="262"/>
            <ac:spMk id="11" creationId="{ABA38B22-B163-4020-A035-0A82DCF46CF2}"/>
          </ac:spMkLst>
        </pc:spChg>
        <pc:spChg chg="add mod">
          <ac:chgData name="Jaspreet Saini" userId="9adab01c-786d-47a0-8ca0-f9d63479d371" providerId="ADAL" clId="{C596D2F6-ED3D-4D5A-A884-756C9762337F}" dt="2022-06-24T19:14:07.502" v="6209" actId="1076"/>
          <ac:spMkLst>
            <pc:docMk/>
            <pc:sldMk cId="986015397" sldId="262"/>
            <ac:spMk id="12" creationId="{162702DA-8057-49DF-B2E9-646864304BE6}"/>
          </ac:spMkLst>
        </pc:spChg>
        <pc:spChg chg="add mod">
          <ac:chgData name="Jaspreet Saini" userId="9adab01c-786d-47a0-8ca0-f9d63479d371" providerId="ADAL" clId="{C596D2F6-ED3D-4D5A-A884-756C9762337F}" dt="2022-06-24T19:14:07.502" v="6209" actId="1076"/>
          <ac:spMkLst>
            <pc:docMk/>
            <pc:sldMk cId="986015397" sldId="262"/>
            <ac:spMk id="13" creationId="{B4156DBF-E388-4917-B2D8-2BF39D462B50}"/>
          </ac:spMkLst>
        </pc:spChg>
        <pc:spChg chg="add mod">
          <ac:chgData name="Jaspreet Saini" userId="9adab01c-786d-47a0-8ca0-f9d63479d371" providerId="ADAL" clId="{C596D2F6-ED3D-4D5A-A884-756C9762337F}" dt="2022-06-24T19:14:07.502" v="6209" actId="1076"/>
          <ac:spMkLst>
            <pc:docMk/>
            <pc:sldMk cId="986015397" sldId="262"/>
            <ac:spMk id="14" creationId="{0B453694-28DA-4C77-BCDB-33C64CCD1EDB}"/>
          </ac:spMkLst>
        </pc:spChg>
        <pc:spChg chg="add mod">
          <ac:chgData name="Jaspreet Saini" userId="9adab01c-786d-47a0-8ca0-f9d63479d371" providerId="ADAL" clId="{C596D2F6-ED3D-4D5A-A884-756C9762337F}" dt="2022-06-24T19:14:07.502" v="6209" actId="1076"/>
          <ac:spMkLst>
            <pc:docMk/>
            <pc:sldMk cId="986015397" sldId="262"/>
            <ac:spMk id="15" creationId="{3344EBF3-0B10-418C-B506-69F5B00398D1}"/>
          </ac:spMkLst>
        </pc:spChg>
        <pc:spChg chg="add mod">
          <ac:chgData name="Jaspreet Saini" userId="9adab01c-786d-47a0-8ca0-f9d63479d371" providerId="ADAL" clId="{C596D2F6-ED3D-4D5A-A884-756C9762337F}" dt="2022-06-24T19:14:07.502" v="6209" actId="1076"/>
          <ac:spMkLst>
            <pc:docMk/>
            <pc:sldMk cId="986015397" sldId="262"/>
            <ac:spMk id="16" creationId="{B7446094-4CFA-4095-982D-EC6CAFEAEDA4}"/>
          </ac:spMkLst>
        </pc:spChg>
        <pc:spChg chg="add mod">
          <ac:chgData name="Jaspreet Saini" userId="9adab01c-786d-47a0-8ca0-f9d63479d371" providerId="ADAL" clId="{C596D2F6-ED3D-4D5A-A884-756C9762337F}" dt="2022-06-29T14:04:05.986" v="8048" actId="20577"/>
          <ac:spMkLst>
            <pc:docMk/>
            <pc:sldMk cId="986015397" sldId="262"/>
            <ac:spMk id="18" creationId="{03140C30-9CED-4AD2-856D-E034E0CC0405}"/>
          </ac:spMkLst>
        </pc:spChg>
        <pc:spChg chg="add mod">
          <ac:chgData name="Jaspreet Saini" userId="9adab01c-786d-47a0-8ca0-f9d63479d371" providerId="ADAL" clId="{C596D2F6-ED3D-4D5A-A884-756C9762337F}" dt="2022-06-13T17:10:56.650" v="4207" actId="207"/>
          <ac:spMkLst>
            <pc:docMk/>
            <pc:sldMk cId="986015397" sldId="262"/>
            <ac:spMk id="19" creationId="{D671B504-E3FE-412D-BAF5-B69FAE4BD67E}"/>
          </ac:spMkLst>
        </pc:spChg>
        <pc:spChg chg="add mod">
          <ac:chgData name="Jaspreet Saini" userId="9adab01c-786d-47a0-8ca0-f9d63479d371" providerId="ADAL" clId="{C596D2F6-ED3D-4D5A-A884-756C9762337F}" dt="2022-06-08T17:59:07.389" v="2286" actId="1076"/>
          <ac:spMkLst>
            <pc:docMk/>
            <pc:sldMk cId="986015397" sldId="262"/>
            <ac:spMk id="20" creationId="{C99C2D4E-47E1-461C-B75B-7FCAA533A52E}"/>
          </ac:spMkLst>
        </pc:spChg>
        <pc:picChg chg="add del mod">
          <ac:chgData name="Jaspreet Saini" userId="9adab01c-786d-47a0-8ca0-f9d63479d371" providerId="ADAL" clId="{C596D2F6-ED3D-4D5A-A884-756C9762337F}" dt="2022-06-07T19:28:01.453" v="1502" actId="478"/>
          <ac:picMkLst>
            <pc:docMk/>
            <pc:sldMk cId="986015397" sldId="262"/>
            <ac:picMk id="6" creationId="{D6E14662-0AF1-48C9-88B5-CECC431E4272}"/>
          </ac:picMkLst>
        </pc:picChg>
        <pc:cxnChg chg="add mod">
          <ac:chgData name="Jaspreet Saini" userId="9adab01c-786d-47a0-8ca0-f9d63479d371" providerId="ADAL" clId="{C596D2F6-ED3D-4D5A-A884-756C9762337F}" dt="2022-06-24T19:14:07.502" v="6209" actId="1076"/>
          <ac:cxnSpMkLst>
            <pc:docMk/>
            <pc:sldMk cId="986015397" sldId="262"/>
            <ac:cxnSpMk id="17" creationId="{EAB56894-88AC-43A7-8A05-67C7216F1531}"/>
          </ac:cxnSpMkLst>
        </pc:cxnChg>
        <pc:cxnChg chg="add mod">
          <ac:chgData name="Jaspreet Saini" userId="9adab01c-786d-47a0-8ca0-f9d63479d371" providerId="ADAL" clId="{C596D2F6-ED3D-4D5A-A884-756C9762337F}" dt="2022-06-24T19:14:07.502" v="6209" actId="1076"/>
          <ac:cxnSpMkLst>
            <pc:docMk/>
            <pc:sldMk cId="986015397" sldId="262"/>
            <ac:cxnSpMk id="21" creationId="{2046C95E-13E3-4730-8F62-18C050B640D9}"/>
          </ac:cxnSpMkLst>
        </pc:cxnChg>
        <pc:cxnChg chg="add mod">
          <ac:chgData name="Jaspreet Saini" userId="9adab01c-786d-47a0-8ca0-f9d63479d371" providerId="ADAL" clId="{C596D2F6-ED3D-4D5A-A884-756C9762337F}" dt="2022-06-24T19:14:07.502" v="6209" actId="1076"/>
          <ac:cxnSpMkLst>
            <pc:docMk/>
            <pc:sldMk cId="986015397" sldId="262"/>
            <ac:cxnSpMk id="22" creationId="{19092A62-31A4-4503-A620-D3C8942ADBC9}"/>
          </ac:cxnSpMkLst>
        </pc:cxnChg>
      </pc:sldChg>
      <pc:sldChg chg="addSp delSp modSp new mod">
        <pc:chgData name="Jaspreet Saini" userId="9adab01c-786d-47a0-8ca0-f9d63479d371" providerId="ADAL" clId="{C596D2F6-ED3D-4D5A-A884-756C9762337F}" dt="2022-06-29T14:05:03.466" v="8110" actId="1036"/>
        <pc:sldMkLst>
          <pc:docMk/>
          <pc:sldMk cId="1968014341" sldId="263"/>
        </pc:sldMkLst>
        <pc:spChg chg="mod">
          <ac:chgData name="Jaspreet Saini" userId="9adab01c-786d-47a0-8ca0-f9d63479d371" providerId="ADAL" clId="{C596D2F6-ED3D-4D5A-A884-756C9762337F}" dt="2022-06-24T19:14:12.543" v="6211" actId="27636"/>
          <ac:spMkLst>
            <pc:docMk/>
            <pc:sldMk cId="1968014341" sldId="263"/>
            <ac:spMk id="2" creationId="{47758920-1CBB-4798-9CA5-0A238D8B338F}"/>
          </ac:spMkLst>
        </pc:spChg>
        <pc:spChg chg="del">
          <ac:chgData name="Jaspreet Saini" userId="9adab01c-786d-47a0-8ca0-f9d63479d371" providerId="ADAL" clId="{C596D2F6-ED3D-4D5A-A884-756C9762337F}" dt="2022-06-09T17:01:20.718" v="2414" actId="478"/>
          <ac:spMkLst>
            <pc:docMk/>
            <pc:sldMk cId="1968014341" sldId="263"/>
            <ac:spMk id="3" creationId="{3921F399-42F6-423F-AC25-E71FA1FA2B57}"/>
          </ac:spMkLst>
        </pc:spChg>
        <pc:spChg chg="add mod">
          <ac:chgData name="Jaspreet Saini" userId="9adab01c-786d-47a0-8ca0-f9d63479d371" providerId="ADAL" clId="{C596D2F6-ED3D-4D5A-A884-756C9762337F}" dt="2022-06-29T14:04:56.274" v="8096" actId="1036"/>
          <ac:spMkLst>
            <pc:docMk/>
            <pc:sldMk cId="1968014341" sldId="263"/>
            <ac:spMk id="5" creationId="{054DAB87-9B41-48D5-AB68-1748FE19528C}"/>
          </ac:spMkLst>
        </pc:spChg>
        <pc:spChg chg="add mod">
          <ac:chgData name="Jaspreet Saini" userId="9adab01c-786d-47a0-8ca0-f9d63479d371" providerId="ADAL" clId="{C596D2F6-ED3D-4D5A-A884-756C9762337F}" dt="2022-06-29T14:04:56.274" v="8096" actId="1036"/>
          <ac:spMkLst>
            <pc:docMk/>
            <pc:sldMk cId="1968014341" sldId="263"/>
            <ac:spMk id="6" creationId="{F2B4A3B5-0999-4829-A402-263CEF26C616}"/>
          </ac:spMkLst>
        </pc:spChg>
        <pc:spChg chg="add mod">
          <ac:chgData name="Jaspreet Saini" userId="9adab01c-786d-47a0-8ca0-f9d63479d371" providerId="ADAL" clId="{C596D2F6-ED3D-4D5A-A884-756C9762337F}" dt="2022-06-29T14:04:56.274" v="8096" actId="1036"/>
          <ac:spMkLst>
            <pc:docMk/>
            <pc:sldMk cId="1968014341" sldId="263"/>
            <ac:spMk id="7" creationId="{90A830EE-BC32-4A1D-992A-809809DD35AF}"/>
          </ac:spMkLst>
        </pc:spChg>
        <pc:spChg chg="add mod">
          <ac:chgData name="Jaspreet Saini" userId="9adab01c-786d-47a0-8ca0-f9d63479d371" providerId="ADAL" clId="{C596D2F6-ED3D-4D5A-A884-756C9762337F}" dt="2022-06-29T14:04:56.274" v="8096" actId="1036"/>
          <ac:spMkLst>
            <pc:docMk/>
            <pc:sldMk cId="1968014341" sldId="263"/>
            <ac:spMk id="8" creationId="{53678D8A-9E1C-4261-A0A4-25604CBB8912}"/>
          </ac:spMkLst>
        </pc:spChg>
        <pc:spChg chg="add mod">
          <ac:chgData name="Jaspreet Saini" userId="9adab01c-786d-47a0-8ca0-f9d63479d371" providerId="ADAL" clId="{C596D2F6-ED3D-4D5A-A884-756C9762337F}" dt="2022-06-29T14:04:56.274" v="8096" actId="1036"/>
          <ac:spMkLst>
            <pc:docMk/>
            <pc:sldMk cId="1968014341" sldId="263"/>
            <ac:spMk id="9" creationId="{10C0F147-104C-43B0-B4AA-3C23441C9637}"/>
          </ac:spMkLst>
        </pc:spChg>
        <pc:spChg chg="add mod">
          <ac:chgData name="Jaspreet Saini" userId="9adab01c-786d-47a0-8ca0-f9d63479d371" providerId="ADAL" clId="{C596D2F6-ED3D-4D5A-A884-756C9762337F}" dt="2022-06-29T14:04:56.274" v="8096" actId="1036"/>
          <ac:spMkLst>
            <pc:docMk/>
            <pc:sldMk cId="1968014341" sldId="263"/>
            <ac:spMk id="10" creationId="{E7C00692-BAED-4212-B914-5A6DF74DF559}"/>
          </ac:spMkLst>
        </pc:spChg>
        <pc:spChg chg="add mod">
          <ac:chgData name="Jaspreet Saini" userId="9adab01c-786d-47a0-8ca0-f9d63479d371" providerId="ADAL" clId="{C596D2F6-ED3D-4D5A-A884-756C9762337F}" dt="2022-06-29T14:04:56.274" v="8096" actId="1036"/>
          <ac:spMkLst>
            <pc:docMk/>
            <pc:sldMk cId="1968014341" sldId="263"/>
            <ac:spMk id="11" creationId="{743B5058-EAF9-42BD-8E5B-871F9CA0394A}"/>
          </ac:spMkLst>
        </pc:spChg>
        <pc:spChg chg="add mod">
          <ac:chgData name="Jaspreet Saini" userId="9adab01c-786d-47a0-8ca0-f9d63479d371" providerId="ADAL" clId="{C596D2F6-ED3D-4D5A-A884-756C9762337F}" dt="2022-06-29T14:04:56.274" v="8096" actId="1036"/>
          <ac:spMkLst>
            <pc:docMk/>
            <pc:sldMk cId="1968014341" sldId="263"/>
            <ac:spMk id="12" creationId="{29D8F1B3-D5DB-48A0-90C4-3A6C0F383FAB}"/>
          </ac:spMkLst>
        </pc:spChg>
        <pc:spChg chg="add mod">
          <ac:chgData name="Jaspreet Saini" userId="9adab01c-786d-47a0-8ca0-f9d63479d371" providerId="ADAL" clId="{C596D2F6-ED3D-4D5A-A884-756C9762337F}" dt="2022-06-29T14:01:32.802" v="8047" actId="20577"/>
          <ac:spMkLst>
            <pc:docMk/>
            <pc:sldMk cId="1968014341" sldId="263"/>
            <ac:spMk id="16" creationId="{6D836978-E042-44D3-9D6A-04E5B91F6750}"/>
          </ac:spMkLst>
        </pc:spChg>
        <pc:spChg chg="add mod">
          <ac:chgData name="Jaspreet Saini" userId="9adab01c-786d-47a0-8ca0-f9d63479d371" providerId="ADAL" clId="{C596D2F6-ED3D-4D5A-A884-756C9762337F}" dt="2022-06-13T17:10:51.730" v="4206" actId="207"/>
          <ac:spMkLst>
            <pc:docMk/>
            <pc:sldMk cId="1968014341" sldId="263"/>
            <ac:spMk id="17" creationId="{936640D2-2896-4ECE-92AC-ABD40BC0A7F1}"/>
          </ac:spMkLst>
        </pc:spChg>
        <pc:spChg chg="add mod">
          <ac:chgData name="Jaspreet Saini" userId="9adab01c-786d-47a0-8ca0-f9d63479d371" providerId="ADAL" clId="{C596D2F6-ED3D-4D5A-A884-756C9762337F}" dt="2022-06-09T17:03:05.338" v="2474"/>
          <ac:spMkLst>
            <pc:docMk/>
            <pc:sldMk cId="1968014341" sldId="263"/>
            <ac:spMk id="18" creationId="{3B897685-5D49-41F6-888F-3D3FB653024E}"/>
          </ac:spMkLst>
        </pc:spChg>
        <pc:spChg chg="add mod">
          <ac:chgData name="Jaspreet Saini" userId="9adab01c-786d-47a0-8ca0-f9d63479d371" providerId="ADAL" clId="{C596D2F6-ED3D-4D5A-A884-756C9762337F}" dt="2022-06-29T14:05:03.466" v="8110" actId="1036"/>
          <ac:spMkLst>
            <pc:docMk/>
            <pc:sldMk cId="1968014341" sldId="263"/>
            <ac:spMk id="19" creationId="{BB83C278-BC5A-4730-82A5-D62A284414D7}"/>
          </ac:spMkLst>
        </pc:spChg>
        <pc:cxnChg chg="add mod">
          <ac:chgData name="Jaspreet Saini" userId="9adab01c-786d-47a0-8ca0-f9d63479d371" providerId="ADAL" clId="{C596D2F6-ED3D-4D5A-A884-756C9762337F}" dt="2022-06-29T14:04:56.274" v="8096" actId="1036"/>
          <ac:cxnSpMkLst>
            <pc:docMk/>
            <pc:sldMk cId="1968014341" sldId="263"/>
            <ac:cxnSpMk id="13" creationId="{64C82959-839F-40CD-B49D-BF7902AEA8E2}"/>
          </ac:cxnSpMkLst>
        </pc:cxnChg>
        <pc:cxnChg chg="add mod">
          <ac:chgData name="Jaspreet Saini" userId="9adab01c-786d-47a0-8ca0-f9d63479d371" providerId="ADAL" clId="{C596D2F6-ED3D-4D5A-A884-756C9762337F}" dt="2022-06-29T14:04:56.274" v="8096" actId="1036"/>
          <ac:cxnSpMkLst>
            <pc:docMk/>
            <pc:sldMk cId="1968014341" sldId="263"/>
            <ac:cxnSpMk id="14" creationId="{438CF416-A15E-4C14-8255-F027102B9D3A}"/>
          </ac:cxnSpMkLst>
        </pc:cxnChg>
        <pc:cxnChg chg="add mod">
          <ac:chgData name="Jaspreet Saini" userId="9adab01c-786d-47a0-8ca0-f9d63479d371" providerId="ADAL" clId="{C596D2F6-ED3D-4D5A-A884-756C9762337F}" dt="2022-06-29T14:04:56.274" v="8096" actId="1036"/>
          <ac:cxnSpMkLst>
            <pc:docMk/>
            <pc:sldMk cId="1968014341" sldId="263"/>
            <ac:cxnSpMk id="15" creationId="{30D36079-5E03-4608-BC85-836992430EC0}"/>
          </ac:cxnSpMkLst>
        </pc:cxnChg>
      </pc:sldChg>
      <pc:sldChg chg="addSp delSp modSp new mod ord">
        <pc:chgData name="Jaspreet Saini" userId="9adab01c-786d-47a0-8ca0-f9d63479d371" providerId="ADAL" clId="{C596D2F6-ED3D-4D5A-A884-756C9762337F}" dt="2022-06-28T18:24:17.733" v="7248" actId="1076"/>
        <pc:sldMkLst>
          <pc:docMk/>
          <pc:sldMk cId="394358570" sldId="264"/>
        </pc:sldMkLst>
        <pc:spChg chg="mod">
          <ac:chgData name="Jaspreet Saini" userId="9adab01c-786d-47a0-8ca0-f9d63479d371" providerId="ADAL" clId="{C596D2F6-ED3D-4D5A-A884-756C9762337F}" dt="2022-06-09T17:07:58.752" v="2508" actId="20577"/>
          <ac:spMkLst>
            <pc:docMk/>
            <pc:sldMk cId="394358570" sldId="264"/>
            <ac:spMk id="2" creationId="{74D44A8F-54A6-496C-9C65-44DE2EDCC1E0}"/>
          </ac:spMkLst>
        </pc:spChg>
        <pc:spChg chg="mod">
          <ac:chgData name="Jaspreet Saini" userId="9adab01c-786d-47a0-8ca0-f9d63479d371" providerId="ADAL" clId="{C596D2F6-ED3D-4D5A-A884-756C9762337F}" dt="2022-06-28T18:22:57.581" v="7189" actId="1076"/>
          <ac:spMkLst>
            <pc:docMk/>
            <pc:sldMk cId="394358570" sldId="264"/>
            <ac:spMk id="3" creationId="{4D50FF6E-4FFD-4A32-A27C-F0858A031AD6}"/>
          </ac:spMkLst>
        </pc:spChg>
        <pc:spChg chg="add del">
          <ac:chgData name="Jaspreet Saini" userId="9adab01c-786d-47a0-8ca0-f9d63479d371" providerId="ADAL" clId="{C596D2F6-ED3D-4D5A-A884-756C9762337F}" dt="2022-06-28T18:13:59.278" v="7059" actId="22"/>
          <ac:spMkLst>
            <pc:docMk/>
            <pc:sldMk cId="394358570" sldId="264"/>
            <ac:spMk id="6" creationId="{977650AD-22CB-4891-B2D3-78044707F67A}"/>
          </ac:spMkLst>
        </pc:spChg>
        <pc:spChg chg="add del mod">
          <ac:chgData name="Jaspreet Saini" userId="9adab01c-786d-47a0-8ca0-f9d63479d371" providerId="ADAL" clId="{C596D2F6-ED3D-4D5A-A884-756C9762337F}" dt="2022-06-28T18:14:57.678" v="7083" actId="22"/>
          <ac:spMkLst>
            <pc:docMk/>
            <pc:sldMk cId="394358570" sldId="264"/>
            <ac:spMk id="8" creationId="{47E249EA-9FEF-487E-8B38-04E846B3ED85}"/>
          </ac:spMkLst>
        </pc:spChg>
        <pc:spChg chg="add del mod">
          <ac:chgData name="Jaspreet Saini" userId="9adab01c-786d-47a0-8ca0-f9d63479d371" providerId="ADAL" clId="{C596D2F6-ED3D-4D5A-A884-756C9762337F}" dt="2022-06-28T18:14:53.359" v="7074" actId="22"/>
          <ac:spMkLst>
            <pc:docMk/>
            <pc:sldMk cId="394358570" sldId="264"/>
            <ac:spMk id="10" creationId="{BA0F25BD-CC74-44D0-BE09-6345A2A299AE}"/>
          </ac:spMkLst>
        </pc:spChg>
        <pc:spChg chg="add mod">
          <ac:chgData name="Jaspreet Saini" userId="9adab01c-786d-47a0-8ca0-f9d63479d371" providerId="ADAL" clId="{C596D2F6-ED3D-4D5A-A884-756C9762337F}" dt="2022-06-28T18:23:02.259" v="7210" actId="1036"/>
          <ac:spMkLst>
            <pc:docMk/>
            <pc:sldMk cId="394358570" sldId="264"/>
            <ac:spMk id="12" creationId="{8967CF28-468E-473F-8E30-AB62C57D0025}"/>
          </ac:spMkLst>
        </pc:spChg>
        <pc:spChg chg="add mod">
          <ac:chgData name="Jaspreet Saini" userId="9adab01c-786d-47a0-8ca0-f9d63479d371" providerId="ADAL" clId="{C596D2F6-ED3D-4D5A-A884-756C9762337F}" dt="2022-06-28T18:23:02.259" v="7210" actId="1036"/>
          <ac:spMkLst>
            <pc:docMk/>
            <pc:sldMk cId="394358570" sldId="264"/>
            <ac:spMk id="13" creationId="{E6C6C113-4183-4824-A078-1A52F214810B}"/>
          </ac:spMkLst>
        </pc:spChg>
        <pc:spChg chg="add del">
          <ac:chgData name="Jaspreet Saini" userId="9adab01c-786d-47a0-8ca0-f9d63479d371" providerId="ADAL" clId="{C596D2F6-ED3D-4D5A-A884-756C9762337F}" dt="2022-06-28T18:23:11.903" v="7212" actId="22"/>
          <ac:spMkLst>
            <pc:docMk/>
            <pc:sldMk cId="394358570" sldId="264"/>
            <ac:spMk id="17" creationId="{46738FAC-5D34-4302-B49F-3728BB08AA37}"/>
          </ac:spMkLst>
        </pc:spChg>
        <pc:spChg chg="add mod">
          <ac:chgData name="Jaspreet Saini" userId="9adab01c-786d-47a0-8ca0-f9d63479d371" providerId="ADAL" clId="{C596D2F6-ED3D-4D5A-A884-756C9762337F}" dt="2022-06-28T18:23:22.713" v="7214" actId="1076"/>
          <ac:spMkLst>
            <pc:docMk/>
            <pc:sldMk cId="394358570" sldId="264"/>
            <ac:spMk id="18" creationId="{065421C9-7702-4D4F-BAB5-94A26E1BDDFA}"/>
          </ac:spMkLst>
        </pc:spChg>
        <pc:spChg chg="add mod">
          <ac:chgData name="Jaspreet Saini" userId="9adab01c-786d-47a0-8ca0-f9d63479d371" providerId="ADAL" clId="{C596D2F6-ED3D-4D5A-A884-756C9762337F}" dt="2022-06-28T18:24:17.733" v="7248" actId="1076"/>
          <ac:spMkLst>
            <pc:docMk/>
            <pc:sldMk cId="394358570" sldId="264"/>
            <ac:spMk id="20" creationId="{0BAD47E2-5990-47C9-86D6-F17CDF13B41C}"/>
          </ac:spMkLst>
        </pc:spChg>
        <pc:picChg chg="add mod">
          <ac:chgData name="Jaspreet Saini" userId="9adab01c-786d-47a0-8ca0-f9d63479d371" providerId="ADAL" clId="{C596D2F6-ED3D-4D5A-A884-756C9762337F}" dt="2022-06-28T18:22:11.168" v="7187" actId="1036"/>
          <ac:picMkLst>
            <pc:docMk/>
            <pc:sldMk cId="394358570" sldId="264"/>
            <ac:picMk id="15" creationId="{EECD0791-535F-47E6-AF92-9AE65636B995}"/>
          </ac:picMkLst>
        </pc:picChg>
      </pc:sldChg>
      <pc:sldChg chg="addSp delSp modSp new mod">
        <pc:chgData name="Jaspreet Saini" userId="9adab01c-786d-47a0-8ca0-f9d63479d371" providerId="ADAL" clId="{C596D2F6-ED3D-4D5A-A884-756C9762337F}" dt="2022-06-29T14:24:24.274" v="8270" actId="1076"/>
        <pc:sldMkLst>
          <pc:docMk/>
          <pc:sldMk cId="352467113" sldId="265"/>
        </pc:sldMkLst>
        <pc:spChg chg="mod">
          <ac:chgData name="Jaspreet Saini" userId="9adab01c-786d-47a0-8ca0-f9d63479d371" providerId="ADAL" clId="{C596D2F6-ED3D-4D5A-A884-756C9762337F}" dt="2022-06-24T19:14:32.754" v="6214" actId="27636"/>
          <ac:spMkLst>
            <pc:docMk/>
            <pc:sldMk cId="352467113" sldId="265"/>
            <ac:spMk id="2" creationId="{C952954C-FA8C-4260-8565-2BC36A0DCA43}"/>
          </ac:spMkLst>
        </pc:spChg>
        <pc:spChg chg="mod">
          <ac:chgData name="Jaspreet Saini" userId="9adab01c-786d-47a0-8ca0-f9d63479d371" providerId="ADAL" clId="{C596D2F6-ED3D-4D5A-A884-756C9762337F}" dt="2022-06-13T17:10:41.253" v="4205" actId="207"/>
          <ac:spMkLst>
            <pc:docMk/>
            <pc:sldMk cId="352467113" sldId="265"/>
            <ac:spMk id="3" creationId="{E5B74E59-7517-4F51-8A9D-2112065E70DC}"/>
          </ac:spMkLst>
        </pc:spChg>
        <pc:spChg chg="add mod">
          <ac:chgData name="Jaspreet Saini" userId="9adab01c-786d-47a0-8ca0-f9d63479d371" providerId="ADAL" clId="{C596D2F6-ED3D-4D5A-A884-756C9762337F}" dt="2022-06-29T14:24:24.274" v="8270" actId="1076"/>
          <ac:spMkLst>
            <pc:docMk/>
            <pc:sldMk cId="352467113" sldId="265"/>
            <ac:spMk id="9" creationId="{E1450E9E-F0F3-49FA-A252-8971738A0CCA}"/>
          </ac:spMkLst>
        </pc:spChg>
        <pc:spChg chg="add mod">
          <ac:chgData name="Jaspreet Saini" userId="9adab01c-786d-47a0-8ca0-f9d63479d371" providerId="ADAL" clId="{C596D2F6-ED3D-4D5A-A884-756C9762337F}" dt="2022-06-29T14:24:16.358" v="8268" actId="255"/>
          <ac:spMkLst>
            <pc:docMk/>
            <pc:sldMk cId="352467113" sldId="265"/>
            <ac:spMk id="10" creationId="{E23135FF-B5AD-4CFD-A997-6BBEDDD3E224}"/>
          </ac:spMkLst>
        </pc:spChg>
        <pc:spChg chg="add del mod">
          <ac:chgData name="Jaspreet Saini" userId="9adab01c-786d-47a0-8ca0-f9d63479d371" providerId="ADAL" clId="{C596D2F6-ED3D-4D5A-A884-756C9762337F}" dt="2022-06-09T18:55:54.088" v="3668" actId="478"/>
          <ac:spMkLst>
            <pc:docMk/>
            <pc:sldMk cId="352467113" sldId="265"/>
            <ac:spMk id="11" creationId="{BFEAC6FE-A04D-4EF6-91D1-E797897F7B6F}"/>
          </ac:spMkLst>
        </pc:spChg>
        <pc:spChg chg="add del mod">
          <ac:chgData name="Jaspreet Saini" userId="9adab01c-786d-47a0-8ca0-f9d63479d371" providerId="ADAL" clId="{C596D2F6-ED3D-4D5A-A884-756C9762337F}" dt="2022-06-09T18:55:58.366" v="3669" actId="478"/>
          <ac:spMkLst>
            <pc:docMk/>
            <pc:sldMk cId="352467113" sldId="265"/>
            <ac:spMk id="12" creationId="{84CAEE73-ADFE-4365-A7B6-FD1719CA1D11}"/>
          </ac:spMkLst>
        </pc:spChg>
        <pc:spChg chg="add mod">
          <ac:chgData name="Jaspreet Saini" userId="9adab01c-786d-47a0-8ca0-f9d63479d371" providerId="ADAL" clId="{C596D2F6-ED3D-4D5A-A884-756C9762337F}" dt="2022-06-09T21:18:21.859" v="3875" actId="1076"/>
          <ac:spMkLst>
            <pc:docMk/>
            <pc:sldMk cId="352467113" sldId="265"/>
            <ac:spMk id="16" creationId="{7322A045-B5F3-4BBA-B170-E5F147EDEFEF}"/>
          </ac:spMkLst>
        </pc:spChg>
        <pc:picChg chg="add mod">
          <ac:chgData name="Jaspreet Saini" userId="9adab01c-786d-47a0-8ca0-f9d63479d371" providerId="ADAL" clId="{C596D2F6-ED3D-4D5A-A884-756C9762337F}" dt="2022-06-29T14:05:17.441" v="8112" actId="1076"/>
          <ac:picMkLst>
            <pc:docMk/>
            <pc:sldMk cId="352467113" sldId="265"/>
            <ac:picMk id="6" creationId="{F98B99FA-92C5-486A-B6F6-40284EF3AF0E}"/>
          </ac:picMkLst>
        </pc:picChg>
        <pc:picChg chg="add mod modCrop">
          <ac:chgData name="Jaspreet Saini" userId="9adab01c-786d-47a0-8ca0-f9d63479d371" providerId="ADAL" clId="{C596D2F6-ED3D-4D5A-A884-756C9762337F}" dt="2022-06-09T18:55:44.416" v="3666" actId="1076"/>
          <ac:picMkLst>
            <pc:docMk/>
            <pc:sldMk cId="352467113" sldId="265"/>
            <ac:picMk id="8" creationId="{94A070E1-3260-4E8B-B092-6CC637DA199B}"/>
          </ac:picMkLst>
        </pc:picChg>
        <pc:cxnChg chg="add del mod">
          <ac:chgData name="Jaspreet Saini" userId="9adab01c-786d-47a0-8ca0-f9d63479d371" providerId="ADAL" clId="{C596D2F6-ED3D-4D5A-A884-756C9762337F}" dt="2022-06-09T17:47:37.181" v="3166" actId="478"/>
          <ac:cxnSpMkLst>
            <pc:docMk/>
            <pc:sldMk cId="352467113" sldId="265"/>
            <ac:cxnSpMk id="10" creationId="{85AA8C60-CAB8-4BD1-AFA4-5D9D1DD34436}"/>
          </ac:cxnSpMkLst>
        </pc:cxnChg>
        <pc:cxnChg chg="add del mod">
          <ac:chgData name="Jaspreet Saini" userId="9adab01c-786d-47a0-8ca0-f9d63479d371" providerId="ADAL" clId="{C596D2F6-ED3D-4D5A-A884-756C9762337F}" dt="2022-06-09T20:13:33.548" v="3865" actId="478"/>
          <ac:cxnSpMkLst>
            <pc:docMk/>
            <pc:sldMk cId="352467113" sldId="265"/>
            <ac:cxnSpMk id="14" creationId="{C33D0EC5-25CC-4B48-9894-BD589F1D9C16}"/>
          </ac:cxnSpMkLst>
        </pc:cxnChg>
      </pc:sldChg>
      <pc:sldChg chg="addSp delSp modSp new mod">
        <pc:chgData name="Jaspreet Saini" userId="9adab01c-786d-47a0-8ca0-f9d63479d371" providerId="ADAL" clId="{C596D2F6-ED3D-4D5A-A884-756C9762337F}" dt="2022-06-29T14:24:05.839" v="8266" actId="1076"/>
        <pc:sldMkLst>
          <pc:docMk/>
          <pc:sldMk cId="29108505" sldId="266"/>
        </pc:sldMkLst>
        <pc:spChg chg="mod">
          <ac:chgData name="Jaspreet Saini" userId="9adab01c-786d-47a0-8ca0-f9d63479d371" providerId="ADAL" clId="{C596D2F6-ED3D-4D5A-A884-756C9762337F}" dt="2022-06-24T19:14:46.522" v="6216" actId="27636"/>
          <ac:spMkLst>
            <pc:docMk/>
            <pc:sldMk cId="29108505" sldId="266"/>
            <ac:spMk id="2" creationId="{27BB958F-65BB-4143-9041-1473CAD946F8}"/>
          </ac:spMkLst>
        </pc:spChg>
        <pc:spChg chg="mod">
          <ac:chgData name="Jaspreet Saini" userId="9adab01c-786d-47a0-8ca0-f9d63479d371" providerId="ADAL" clId="{C596D2F6-ED3D-4D5A-A884-756C9762337F}" dt="2022-06-29T14:11:35.609" v="8233" actId="20577"/>
          <ac:spMkLst>
            <pc:docMk/>
            <pc:sldMk cId="29108505" sldId="266"/>
            <ac:spMk id="3" creationId="{5EB76D77-F116-4A64-81C9-D116D456DCA3}"/>
          </ac:spMkLst>
        </pc:spChg>
        <pc:spChg chg="add mod">
          <ac:chgData name="Jaspreet Saini" userId="9adab01c-786d-47a0-8ca0-f9d63479d371" providerId="ADAL" clId="{C596D2F6-ED3D-4D5A-A884-756C9762337F}" dt="2022-06-29T14:24:05.839" v="8266" actId="1076"/>
          <ac:spMkLst>
            <pc:docMk/>
            <pc:sldMk cId="29108505" sldId="266"/>
            <ac:spMk id="5" creationId="{AA987910-3591-4845-95A0-F6F4DFA23DA9}"/>
          </ac:spMkLst>
        </pc:spChg>
        <pc:spChg chg="add mod">
          <ac:chgData name="Jaspreet Saini" userId="9adab01c-786d-47a0-8ca0-f9d63479d371" providerId="ADAL" clId="{C596D2F6-ED3D-4D5A-A884-756C9762337F}" dt="2022-06-29T14:24:02.036" v="8265" actId="1076"/>
          <ac:spMkLst>
            <pc:docMk/>
            <pc:sldMk cId="29108505" sldId="266"/>
            <ac:spMk id="6" creationId="{1F0EA527-9F78-49AE-9484-4EB76ECD0D88}"/>
          </ac:spMkLst>
        </pc:spChg>
        <pc:spChg chg="add mod">
          <ac:chgData name="Jaspreet Saini" userId="9adab01c-786d-47a0-8ca0-f9d63479d371" providerId="ADAL" clId="{C596D2F6-ED3D-4D5A-A884-756C9762337F}" dt="2022-06-29T14:11:41.273" v="8234" actId="14100"/>
          <ac:spMkLst>
            <pc:docMk/>
            <pc:sldMk cId="29108505" sldId="266"/>
            <ac:spMk id="7" creationId="{51B94A0F-5316-4424-9398-D18513566771}"/>
          </ac:spMkLst>
        </pc:spChg>
        <pc:spChg chg="add del mod">
          <ac:chgData name="Jaspreet Saini" userId="9adab01c-786d-47a0-8ca0-f9d63479d371" providerId="ADAL" clId="{C596D2F6-ED3D-4D5A-A884-756C9762337F}" dt="2022-06-13T17:02:28.835" v="4014" actId="22"/>
          <ac:spMkLst>
            <pc:docMk/>
            <pc:sldMk cId="29108505" sldId="266"/>
            <ac:spMk id="9" creationId="{E26C0312-C5C4-4FAD-A4C4-A7BDCFDF0D1C}"/>
          </ac:spMkLst>
        </pc:spChg>
        <pc:picChg chg="add mod modCrop">
          <ac:chgData name="Jaspreet Saini" userId="9adab01c-786d-47a0-8ca0-f9d63479d371" providerId="ADAL" clId="{C596D2F6-ED3D-4D5A-A884-756C9762337F}" dt="2022-06-29T14:11:20.978" v="8215" actId="1076"/>
          <ac:picMkLst>
            <pc:docMk/>
            <pc:sldMk cId="29108505" sldId="266"/>
            <ac:picMk id="8" creationId="{6FEDA83A-1A6E-4C68-8487-4F020BC26372}"/>
          </ac:picMkLst>
        </pc:picChg>
      </pc:sldChg>
      <pc:sldChg chg="addSp modSp new mod">
        <pc:chgData name="Jaspreet Saini" userId="9adab01c-786d-47a0-8ca0-f9d63479d371" providerId="ADAL" clId="{C596D2F6-ED3D-4D5A-A884-756C9762337F}" dt="2022-06-29T14:23:31.676" v="8257" actId="20577"/>
        <pc:sldMkLst>
          <pc:docMk/>
          <pc:sldMk cId="1422671439" sldId="267"/>
        </pc:sldMkLst>
        <pc:spChg chg="mod">
          <ac:chgData name="Jaspreet Saini" userId="9adab01c-786d-47a0-8ca0-f9d63479d371" providerId="ADAL" clId="{C596D2F6-ED3D-4D5A-A884-756C9762337F}" dt="2022-06-24T19:15:04.753" v="6218" actId="14100"/>
          <ac:spMkLst>
            <pc:docMk/>
            <pc:sldMk cId="1422671439" sldId="267"/>
            <ac:spMk id="2" creationId="{4D02B557-408A-46E4-BD1A-FD3264D34AC1}"/>
          </ac:spMkLst>
        </pc:spChg>
        <pc:spChg chg="mod">
          <ac:chgData name="Jaspreet Saini" userId="9adab01c-786d-47a0-8ca0-f9d63479d371" providerId="ADAL" clId="{C596D2F6-ED3D-4D5A-A884-756C9762337F}" dt="2022-06-24T19:15:32.265" v="6224" actId="2711"/>
          <ac:spMkLst>
            <pc:docMk/>
            <pc:sldMk cId="1422671439" sldId="267"/>
            <ac:spMk id="3" creationId="{8553057E-B6F0-4894-81FE-8E3014A54BE2}"/>
          </ac:spMkLst>
        </pc:spChg>
        <pc:spChg chg="add mod">
          <ac:chgData name="Jaspreet Saini" userId="9adab01c-786d-47a0-8ca0-f9d63479d371" providerId="ADAL" clId="{C596D2F6-ED3D-4D5A-A884-756C9762337F}" dt="2022-06-24T19:15:28.424" v="6222" actId="2711"/>
          <ac:spMkLst>
            <pc:docMk/>
            <pc:sldMk cId="1422671439" sldId="267"/>
            <ac:spMk id="6" creationId="{9FB60F1B-ABB6-44A6-A6BE-D87D732CD3F0}"/>
          </ac:spMkLst>
        </pc:spChg>
        <pc:spChg chg="add mod">
          <ac:chgData name="Jaspreet Saini" userId="9adab01c-786d-47a0-8ca0-f9d63479d371" providerId="ADAL" clId="{C596D2F6-ED3D-4D5A-A884-756C9762337F}" dt="2022-06-13T17:10:29.388" v="4203" actId="207"/>
          <ac:spMkLst>
            <pc:docMk/>
            <pc:sldMk cId="1422671439" sldId="267"/>
            <ac:spMk id="7" creationId="{EB5C14E9-4517-46FD-B3F4-9259C9EA5F51}"/>
          </ac:spMkLst>
        </pc:spChg>
        <pc:spChg chg="add mod">
          <ac:chgData name="Jaspreet Saini" userId="9adab01c-786d-47a0-8ca0-f9d63479d371" providerId="ADAL" clId="{C596D2F6-ED3D-4D5A-A884-756C9762337F}" dt="2022-06-29T14:23:14.567" v="8239" actId="1076"/>
          <ac:spMkLst>
            <pc:docMk/>
            <pc:sldMk cId="1422671439" sldId="267"/>
            <ac:spMk id="8" creationId="{C89CA82C-02F6-44BD-B15B-8461D679B59C}"/>
          </ac:spMkLst>
        </pc:spChg>
        <pc:spChg chg="add mod">
          <ac:chgData name="Jaspreet Saini" userId="9adab01c-786d-47a0-8ca0-f9d63479d371" providerId="ADAL" clId="{C596D2F6-ED3D-4D5A-A884-756C9762337F}" dt="2022-06-29T14:23:31.676" v="8257" actId="20577"/>
          <ac:spMkLst>
            <pc:docMk/>
            <pc:sldMk cId="1422671439" sldId="267"/>
            <ac:spMk id="9" creationId="{7827D0CA-08CD-4B34-838D-FA87525FB15A}"/>
          </ac:spMkLst>
        </pc:spChg>
      </pc:sldChg>
      <pc:sldChg chg="addSp modSp new mod">
        <pc:chgData name="Jaspreet Saini" userId="9adab01c-786d-47a0-8ca0-f9d63479d371" providerId="ADAL" clId="{C596D2F6-ED3D-4D5A-A884-756C9762337F}" dt="2022-06-29T14:26:48.392" v="8278" actId="207"/>
        <pc:sldMkLst>
          <pc:docMk/>
          <pc:sldMk cId="348627482" sldId="268"/>
        </pc:sldMkLst>
        <pc:spChg chg="mod">
          <ac:chgData name="Jaspreet Saini" userId="9adab01c-786d-47a0-8ca0-f9d63479d371" providerId="ADAL" clId="{C596D2F6-ED3D-4D5A-A884-756C9762337F}" dt="2022-06-28T18:15:33.805" v="7085" actId="255"/>
          <ac:spMkLst>
            <pc:docMk/>
            <pc:sldMk cId="348627482" sldId="268"/>
            <ac:spMk id="2" creationId="{8372AF32-5EAE-431C-ABFA-85ACBCA7F3B8}"/>
          </ac:spMkLst>
        </pc:spChg>
        <pc:spChg chg="mod">
          <ac:chgData name="Jaspreet Saini" userId="9adab01c-786d-47a0-8ca0-f9d63479d371" providerId="ADAL" clId="{C596D2F6-ED3D-4D5A-A884-756C9762337F}" dt="2022-06-13T21:57:50.322" v="5463" actId="14100"/>
          <ac:spMkLst>
            <pc:docMk/>
            <pc:sldMk cId="348627482" sldId="268"/>
            <ac:spMk id="3" creationId="{5293B094-DE2B-47A3-83A6-C298DAA30822}"/>
          </ac:spMkLst>
        </pc:spChg>
        <pc:spChg chg="mod">
          <ac:chgData name="Jaspreet Saini" userId="9adab01c-786d-47a0-8ca0-f9d63479d371" providerId="ADAL" clId="{C596D2F6-ED3D-4D5A-A884-756C9762337F}" dt="2022-06-13T21:57:50.322" v="5463" actId="14100"/>
          <ac:spMkLst>
            <pc:docMk/>
            <pc:sldMk cId="348627482" sldId="268"/>
            <ac:spMk id="4" creationId="{6EBFE929-2683-40D6-8664-B78BB1BD6279}"/>
          </ac:spMkLst>
        </pc:spChg>
        <pc:spChg chg="add mod">
          <ac:chgData name="Jaspreet Saini" userId="9adab01c-786d-47a0-8ca0-f9d63479d371" providerId="ADAL" clId="{C596D2F6-ED3D-4D5A-A884-756C9762337F}" dt="2022-06-29T14:26:48.392" v="8278" actId="207"/>
          <ac:spMkLst>
            <pc:docMk/>
            <pc:sldMk cId="348627482" sldId="268"/>
            <ac:spMk id="6" creationId="{EB471AB7-D82E-40D0-9A94-8A0524FB2CB2}"/>
          </ac:spMkLst>
        </pc:spChg>
        <pc:spChg chg="add mod">
          <ac:chgData name="Jaspreet Saini" userId="9adab01c-786d-47a0-8ca0-f9d63479d371" providerId="ADAL" clId="{C596D2F6-ED3D-4D5A-A884-756C9762337F}" dt="2022-06-29T14:26:12.473" v="8276" actId="1076"/>
          <ac:spMkLst>
            <pc:docMk/>
            <pc:sldMk cId="348627482" sldId="268"/>
            <ac:spMk id="7" creationId="{7B7A2496-36D3-47DE-A62D-289892F29565}"/>
          </ac:spMkLst>
        </pc:spChg>
        <pc:spChg chg="add mod">
          <ac:chgData name="Jaspreet Saini" userId="9adab01c-786d-47a0-8ca0-f9d63479d371" providerId="ADAL" clId="{C596D2F6-ED3D-4D5A-A884-756C9762337F}" dt="2022-06-13T21:57:53.530" v="5464" actId="1076"/>
          <ac:spMkLst>
            <pc:docMk/>
            <pc:sldMk cId="348627482" sldId="268"/>
            <ac:spMk id="9" creationId="{465451CF-93F8-427C-86DF-AB52E073FE85}"/>
          </ac:spMkLst>
        </pc:spChg>
        <pc:picChg chg="add mod ord">
          <ac:chgData name="Jaspreet Saini" userId="9adab01c-786d-47a0-8ca0-f9d63479d371" providerId="ADAL" clId="{C596D2F6-ED3D-4D5A-A884-756C9762337F}" dt="2022-06-28T18:13:33.268" v="7056" actId="1076"/>
          <ac:picMkLst>
            <pc:docMk/>
            <pc:sldMk cId="348627482" sldId="268"/>
            <ac:picMk id="11" creationId="{A399CB16-70A0-419A-A2B7-1E86CE73C04F}"/>
          </ac:picMkLst>
        </pc:picChg>
      </pc:sldChg>
      <pc:sldChg chg="addSp delSp modSp new mod">
        <pc:chgData name="Jaspreet Saini" userId="9adab01c-786d-47a0-8ca0-f9d63479d371" providerId="ADAL" clId="{C596D2F6-ED3D-4D5A-A884-756C9762337F}" dt="2022-06-14T21:14:12.237" v="6154" actId="1076"/>
        <pc:sldMkLst>
          <pc:docMk/>
          <pc:sldMk cId="2362405092" sldId="269"/>
        </pc:sldMkLst>
        <pc:spChg chg="del">
          <ac:chgData name="Jaspreet Saini" userId="9adab01c-786d-47a0-8ca0-f9d63479d371" providerId="ADAL" clId="{C596D2F6-ED3D-4D5A-A884-756C9762337F}" dt="2022-06-14T20:13:06.171" v="5561" actId="478"/>
          <ac:spMkLst>
            <pc:docMk/>
            <pc:sldMk cId="2362405092" sldId="269"/>
            <ac:spMk id="2" creationId="{C1B16B96-5AFF-4E9E-A5F5-DCDECFB0C638}"/>
          </ac:spMkLst>
        </pc:spChg>
        <pc:spChg chg="del">
          <ac:chgData name="Jaspreet Saini" userId="9adab01c-786d-47a0-8ca0-f9d63479d371" providerId="ADAL" clId="{C596D2F6-ED3D-4D5A-A884-756C9762337F}" dt="2022-06-14T20:13:07.433" v="5562" actId="478"/>
          <ac:spMkLst>
            <pc:docMk/>
            <pc:sldMk cId="2362405092" sldId="269"/>
            <ac:spMk id="3" creationId="{DD67410F-F86A-48DD-A440-31069061415B}"/>
          </ac:spMkLst>
        </pc:spChg>
        <pc:spChg chg="add mod">
          <ac:chgData name="Jaspreet Saini" userId="9adab01c-786d-47a0-8ca0-f9d63479d371" providerId="ADAL" clId="{C596D2F6-ED3D-4D5A-A884-756C9762337F}" dt="2022-06-14T21:14:12.237" v="6154" actId="1076"/>
          <ac:spMkLst>
            <pc:docMk/>
            <pc:sldMk cId="2362405092" sldId="269"/>
            <ac:spMk id="7" creationId="{7046D3BC-AC83-43C2-A7FA-B370C347989B}"/>
          </ac:spMkLst>
        </pc:spChg>
        <pc:picChg chg="add mod">
          <ac:chgData name="Jaspreet Saini" userId="9adab01c-786d-47a0-8ca0-f9d63479d371" providerId="ADAL" clId="{C596D2F6-ED3D-4D5A-A884-756C9762337F}" dt="2022-06-14T21:01:23.592" v="5593" actId="1076"/>
          <ac:picMkLst>
            <pc:docMk/>
            <pc:sldMk cId="2362405092" sldId="269"/>
            <ac:picMk id="6" creationId="{80430755-7065-4B1D-8115-0EF20E1EC50D}"/>
          </ac:picMkLst>
        </pc:picChg>
      </pc:sldChg>
      <pc:sldChg chg="new del">
        <pc:chgData name="Jaspreet Saini" userId="9adab01c-786d-47a0-8ca0-f9d63479d371" providerId="ADAL" clId="{C596D2F6-ED3D-4D5A-A884-756C9762337F}" dt="2022-06-14T20:13:11.160" v="5564" actId="680"/>
        <pc:sldMkLst>
          <pc:docMk/>
          <pc:sldMk cId="1007416063" sldId="270"/>
        </pc:sldMkLst>
      </pc:sldChg>
      <pc:sldChg chg="addSp modSp new mod">
        <pc:chgData name="Jaspreet Saini" userId="9adab01c-786d-47a0-8ca0-f9d63479d371" providerId="ADAL" clId="{C596D2F6-ED3D-4D5A-A884-756C9762337F}" dt="2022-06-29T14:37:25.242" v="8286" actId="20577"/>
        <pc:sldMkLst>
          <pc:docMk/>
          <pc:sldMk cId="3061930628" sldId="270"/>
        </pc:sldMkLst>
        <pc:spChg chg="mod">
          <ac:chgData name="Jaspreet Saini" userId="9adab01c-786d-47a0-8ca0-f9d63479d371" providerId="ADAL" clId="{C596D2F6-ED3D-4D5A-A884-756C9762337F}" dt="2022-06-14T21:09:48.977" v="6070" actId="2711"/>
          <ac:spMkLst>
            <pc:docMk/>
            <pc:sldMk cId="3061930628" sldId="270"/>
            <ac:spMk id="2" creationId="{63EECBE8-901D-4430-B130-B5DFD8963A28}"/>
          </ac:spMkLst>
        </pc:spChg>
        <pc:spChg chg="mod">
          <ac:chgData name="Jaspreet Saini" userId="9adab01c-786d-47a0-8ca0-f9d63479d371" providerId="ADAL" clId="{C596D2F6-ED3D-4D5A-A884-756C9762337F}" dt="2022-06-29T14:37:25.242" v="8286" actId="20577"/>
          <ac:spMkLst>
            <pc:docMk/>
            <pc:sldMk cId="3061930628" sldId="270"/>
            <ac:spMk id="3" creationId="{FEBE3C20-A76A-4E59-BFCC-38A6A97ACF78}"/>
          </ac:spMkLst>
        </pc:spChg>
        <pc:spChg chg="add mod">
          <ac:chgData name="Jaspreet Saini" userId="9adab01c-786d-47a0-8ca0-f9d63479d371" providerId="ADAL" clId="{C596D2F6-ED3D-4D5A-A884-756C9762337F}" dt="2022-06-14T21:10:04.401" v="6073" actId="1076"/>
          <ac:spMkLst>
            <pc:docMk/>
            <pc:sldMk cId="3061930628" sldId="270"/>
            <ac:spMk id="6" creationId="{C48601FC-6AD8-493E-AE55-630A8E515E6E}"/>
          </ac:spMkLst>
        </pc:spChg>
        <pc:picChg chg="add mod ord">
          <ac:chgData name="Jaspreet Saini" userId="9adab01c-786d-47a0-8ca0-f9d63479d371" providerId="ADAL" clId="{C596D2F6-ED3D-4D5A-A884-756C9762337F}" dt="2022-06-14T21:12:47.853" v="6098" actId="14100"/>
          <ac:picMkLst>
            <pc:docMk/>
            <pc:sldMk cId="3061930628" sldId="270"/>
            <ac:picMk id="8" creationId="{E59FA565-9B21-483E-AB55-950668008133}"/>
          </ac:picMkLst>
        </pc:picChg>
      </pc:sldChg>
      <pc:sldChg chg="addSp delSp modSp new mod">
        <pc:chgData name="Jaspreet Saini" userId="9adab01c-786d-47a0-8ca0-f9d63479d371" providerId="ADAL" clId="{C596D2F6-ED3D-4D5A-A884-756C9762337F}" dt="2022-06-28T18:10:28.887" v="6957" actId="1076"/>
        <pc:sldMkLst>
          <pc:docMk/>
          <pc:sldMk cId="3760447304" sldId="271"/>
        </pc:sldMkLst>
        <pc:spChg chg="mod">
          <ac:chgData name="Jaspreet Saini" userId="9adab01c-786d-47a0-8ca0-f9d63479d371" providerId="ADAL" clId="{C596D2F6-ED3D-4D5A-A884-756C9762337F}" dt="2022-06-28T18:06:40.116" v="6885" actId="1076"/>
          <ac:spMkLst>
            <pc:docMk/>
            <pc:sldMk cId="3760447304" sldId="271"/>
            <ac:spMk id="2" creationId="{0A08800B-5B69-4772-9A00-D0E98F1CEA3F}"/>
          </ac:spMkLst>
        </pc:spChg>
        <pc:spChg chg="mod">
          <ac:chgData name="Jaspreet Saini" userId="9adab01c-786d-47a0-8ca0-f9d63479d371" providerId="ADAL" clId="{C596D2F6-ED3D-4D5A-A884-756C9762337F}" dt="2022-06-28T18:06:49.778" v="6888" actId="20577"/>
          <ac:spMkLst>
            <pc:docMk/>
            <pc:sldMk cId="3760447304" sldId="271"/>
            <ac:spMk id="3" creationId="{A0DB9AA9-34A8-46CA-99CE-6EF7BC81A8CD}"/>
          </ac:spMkLst>
        </pc:spChg>
        <pc:spChg chg="add mod">
          <ac:chgData name="Jaspreet Saini" userId="9adab01c-786d-47a0-8ca0-f9d63479d371" providerId="ADAL" clId="{C596D2F6-ED3D-4D5A-A884-756C9762337F}" dt="2022-06-28T18:10:24.162" v="6956" actId="1036"/>
          <ac:spMkLst>
            <pc:docMk/>
            <pc:sldMk cId="3760447304" sldId="271"/>
            <ac:spMk id="6" creationId="{49CCE665-09D1-4E92-BC13-45EC35B9CB28}"/>
          </ac:spMkLst>
        </pc:spChg>
        <pc:spChg chg="add mod">
          <ac:chgData name="Jaspreet Saini" userId="9adab01c-786d-47a0-8ca0-f9d63479d371" providerId="ADAL" clId="{C596D2F6-ED3D-4D5A-A884-756C9762337F}" dt="2022-06-28T18:10:28.887" v="6957" actId="1076"/>
          <ac:spMkLst>
            <pc:docMk/>
            <pc:sldMk cId="3760447304" sldId="271"/>
            <ac:spMk id="8" creationId="{E6ED4F22-6D01-4CBB-9C30-734166ADB14D}"/>
          </ac:spMkLst>
        </pc:spChg>
        <pc:spChg chg="add del mod">
          <ac:chgData name="Jaspreet Saini" userId="9adab01c-786d-47a0-8ca0-f9d63479d371" providerId="ADAL" clId="{C596D2F6-ED3D-4D5A-A884-756C9762337F}" dt="2022-06-28T18:03:41.348" v="6823"/>
          <ac:spMkLst>
            <pc:docMk/>
            <pc:sldMk cId="3760447304" sldId="271"/>
            <ac:spMk id="10" creationId="{9A4E922C-BF61-410C-B204-937634C1E79A}"/>
          </ac:spMkLst>
        </pc:spChg>
        <pc:spChg chg="add mod">
          <ac:chgData name="Jaspreet Saini" userId="9adab01c-786d-47a0-8ca0-f9d63479d371" providerId="ADAL" clId="{C596D2F6-ED3D-4D5A-A884-756C9762337F}" dt="2022-06-28T18:07:08.869" v="6904" actId="20577"/>
          <ac:spMkLst>
            <pc:docMk/>
            <pc:sldMk cId="3760447304" sldId="271"/>
            <ac:spMk id="12" creationId="{48C4294A-DE2A-456B-9709-758BEBC41B67}"/>
          </ac:spMkLst>
        </pc:spChg>
        <pc:spChg chg="add mod">
          <ac:chgData name="Jaspreet Saini" userId="9adab01c-786d-47a0-8ca0-f9d63479d371" providerId="ADAL" clId="{C596D2F6-ED3D-4D5A-A884-756C9762337F}" dt="2022-06-28T18:10:24.162" v="6956" actId="1036"/>
          <ac:spMkLst>
            <pc:docMk/>
            <pc:sldMk cId="3760447304" sldId="271"/>
            <ac:spMk id="14" creationId="{99A31FF5-B75A-4590-B7CF-CEBAF4B44CA7}"/>
          </ac:spMkLst>
        </pc:spChg>
        <pc:picChg chg="add del mod">
          <ac:chgData name="Jaspreet Saini" userId="9adab01c-786d-47a0-8ca0-f9d63479d371" providerId="ADAL" clId="{C596D2F6-ED3D-4D5A-A884-756C9762337F}" dt="2022-06-28T18:07:51.952" v="6913" actId="478"/>
          <ac:picMkLst>
            <pc:docMk/>
            <pc:sldMk cId="3760447304" sldId="271"/>
            <ac:picMk id="16" creationId="{B369FD80-ADC2-4795-83F2-E6BBA6F2826A}"/>
          </ac:picMkLst>
        </pc:picChg>
        <pc:picChg chg="add del mod">
          <ac:chgData name="Jaspreet Saini" userId="9adab01c-786d-47a0-8ca0-f9d63479d371" providerId="ADAL" clId="{C596D2F6-ED3D-4D5A-A884-756C9762337F}" dt="2022-06-28T18:07:51.345" v="6912" actId="478"/>
          <ac:picMkLst>
            <pc:docMk/>
            <pc:sldMk cId="3760447304" sldId="271"/>
            <ac:picMk id="17" creationId="{AD21F9C4-6ACC-4C6B-B3D1-6515D0888285}"/>
          </ac:picMkLst>
        </pc:picChg>
        <pc:picChg chg="add del mod">
          <ac:chgData name="Jaspreet Saini" userId="9adab01c-786d-47a0-8ca0-f9d63479d371" providerId="ADAL" clId="{C596D2F6-ED3D-4D5A-A884-756C9762337F}" dt="2022-06-28T18:07:50.681" v="6911" actId="478"/>
          <ac:picMkLst>
            <pc:docMk/>
            <pc:sldMk cId="3760447304" sldId="271"/>
            <ac:picMk id="18" creationId="{78CFFA05-D3DE-4378-BC10-A4E7509BFFB8}"/>
          </ac:picMkLst>
        </pc:picChg>
        <pc:picChg chg="add del mod">
          <ac:chgData name="Jaspreet Saini" userId="9adab01c-786d-47a0-8ca0-f9d63479d371" providerId="ADAL" clId="{C596D2F6-ED3D-4D5A-A884-756C9762337F}" dt="2022-06-28T18:07:48.200" v="6910" actId="478"/>
          <ac:picMkLst>
            <pc:docMk/>
            <pc:sldMk cId="3760447304" sldId="271"/>
            <ac:picMk id="20" creationId="{B7EBE3D0-0084-4479-A951-5388AB0025C2}"/>
          </ac:picMkLst>
        </pc:picChg>
        <pc:picChg chg="add mod">
          <ac:chgData name="Jaspreet Saini" userId="9adab01c-786d-47a0-8ca0-f9d63479d371" providerId="ADAL" clId="{C596D2F6-ED3D-4D5A-A884-756C9762337F}" dt="2022-06-28T18:10:24.162" v="6956" actId="1036"/>
          <ac:picMkLst>
            <pc:docMk/>
            <pc:sldMk cId="3760447304" sldId="271"/>
            <ac:picMk id="22" creationId="{27BB244D-FEDF-4841-8D95-C5460D48D719}"/>
          </ac:picMkLst>
        </pc:picChg>
        <pc:picChg chg="add mod">
          <ac:chgData name="Jaspreet Saini" userId="9adab01c-786d-47a0-8ca0-f9d63479d371" providerId="ADAL" clId="{C596D2F6-ED3D-4D5A-A884-756C9762337F}" dt="2022-06-28T18:10:24.162" v="6956" actId="1036"/>
          <ac:picMkLst>
            <pc:docMk/>
            <pc:sldMk cId="3760447304" sldId="271"/>
            <ac:picMk id="24" creationId="{D6475C14-4050-482D-B0F1-60C51E413131}"/>
          </ac:picMkLst>
        </pc:picChg>
        <pc:picChg chg="add mod">
          <ac:chgData name="Jaspreet Saini" userId="9adab01c-786d-47a0-8ca0-f9d63479d371" providerId="ADAL" clId="{C596D2F6-ED3D-4D5A-A884-756C9762337F}" dt="2022-06-28T18:10:24.162" v="6956" actId="1036"/>
          <ac:picMkLst>
            <pc:docMk/>
            <pc:sldMk cId="3760447304" sldId="271"/>
            <ac:picMk id="26" creationId="{6307E778-9000-4C68-AEBC-AF07890C204F}"/>
          </ac:picMkLst>
        </pc:picChg>
      </pc:sldChg>
      <pc:sldChg chg="addSp delSp modSp new mod">
        <pc:chgData name="Jaspreet Saini" userId="9adab01c-786d-47a0-8ca0-f9d63479d371" providerId="ADAL" clId="{C596D2F6-ED3D-4D5A-A884-756C9762337F}" dt="2022-06-29T13:54:30.398" v="8012" actId="1076"/>
        <pc:sldMkLst>
          <pc:docMk/>
          <pc:sldMk cId="1682649683" sldId="272"/>
        </pc:sldMkLst>
        <pc:spChg chg="del">
          <ac:chgData name="Jaspreet Saini" userId="9adab01c-786d-47a0-8ca0-f9d63479d371" providerId="ADAL" clId="{C596D2F6-ED3D-4D5A-A884-756C9762337F}" dt="2022-06-28T18:31:47.024" v="7337" actId="478"/>
          <ac:spMkLst>
            <pc:docMk/>
            <pc:sldMk cId="1682649683" sldId="272"/>
            <ac:spMk id="2" creationId="{88525FDC-0B06-4F22-B638-53C973EB49DC}"/>
          </ac:spMkLst>
        </pc:spChg>
        <pc:spChg chg="del">
          <ac:chgData name="Jaspreet Saini" userId="9adab01c-786d-47a0-8ca0-f9d63479d371" providerId="ADAL" clId="{C596D2F6-ED3D-4D5A-A884-756C9762337F}" dt="2022-06-28T18:31:47.884" v="7338" actId="478"/>
          <ac:spMkLst>
            <pc:docMk/>
            <pc:sldMk cId="1682649683" sldId="272"/>
            <ac:spMk id="3" creationId="{02136DD8-81C9-4337-8C2A-947982B85A06}"/>
          </ac:spMkLst>
        </pc:spChg>
        <pc:spChg chg="add del mod">
          <ac:chgData name="Jaspreet Saini" userId="9adab01c-786d-47a0-8ca0-f9d63479d371" providerId="ADAL" clId="{C596D2F6-ED3D-4D5A-A884-756C9762337F}" dt="2022-06-28T18:31:45.336" v="7336"/>
          <ac:spMkLst>
            <pc:docMk/>
            <pc:sldMk cId="1682649683" sldId="272"/>
            <ac:spMk id="5" creationId="{7AB37043-D88A-4360-B5E4-BB445A91BA0E}"/>
          </ac:spMkLst>
        </pc:spChg>
        <pc:spChg chg="add del mod">
          <ac:chgData name="Jaspreet Saini" userId="9adab01c-786d-47a0-8ca0-f9d63479d371" providerId="ADAL" clId="{C596D2F6-ED3D-4D5A-A884-756C9762337F}" dt="2022-06-28T18:31:45.336" v="7336"/>
          <ac:spMkLst>
            <pc:docMk/>
            <pc:sldMk cId="1682649683" sldId="272"/>
            <ac:spMk id="6" creationId="{C7B08F46-802D-411F-8CB9-2E6F7C7DA03F}"/>
          </ac:spMkLst>
        </pc:spChg>
        <pc:spChg chg="add del mod">
          <ac:chgData name="Jaspreet Saini" userId="9adab01c-786d-47a0-8ca0-f9d63479d371" providerId="ADAL" clId="{C596D2F6-ED3D-4D5A-A884-756C9762337F}" dt="2022-06-28T18:31:45.336" v="7336"/>
          <ac:spMkLst>
            <pc:docMk/>
            <pc:sldMk cId="1682649683" sldId="272"/>
            <ac:spMk id="7" creationId="{DA695086-DE98-453C-BEBD-C9057B759082}"/>
          </ac:spMkLst>
        </pc:spChg>
        <pc:spChg chg="add mod">
          <ac:chgData name="Jaspreet Saini" userId="9adab01c-786d-47a0-8ca0-f9d63479d371" providerId="ADAL" clId="{C596D2F6-ED3D-4D5A-A884-756C9762337F}" dt="2022-06-29T13:54:26.034" v="8011" actId="1076"/>
          <ac:spMkLst>
            <pc:docMk/>
            <pc:sldMk cId="1682649683" sldId="272"/>
            <ac:spMk id="8" creationId="{3E77EFF0-7305-4C34-9F40-0AB015326350}"/>
          </ac:spMkLst>
        </pc:spChg>
        <pc:spChg chg="add mod">
          <ac:chgData name="Jaspreet Saini" userId="9adab01c-786d-47a0-8ca0-f9d63479d371" providerId="ADAL" clId="{C596D2F6-ED3D-4D5A-A884-756C9762337F}" dt="2022-06-29T13:54:30.398" v="8012" actId="1076"/>
          <ac:spMkLst>
            <pc:docMk/>
            <pc:sldMk cId="1682649683" sldId="272"/>
            <ac:spMk id="9" creationId="{24438976-8579-458A-BA1C-E30979086EDA}"/>
          </ac:spMkLst>
        </pc:spChg>
        <pc:spChg chg="add mod">
          <ac:chgData name="Jaspreet Saini" userId="9adab01c-786d-47a0-8ca0-f9d63479d371" providerId="ADAL" clId="{C596D2F6-ED3D-4D5A-A884-756C9762337F}" dt="2022-06-29T13:54:19.971" v="8010" actId="255"/>
          <ac:spMkLst>
            <pc:docMk/>
            <pc:sldMk cId="1682649683" sldId="272"/>
            <ac:spMk id="10" creationId="{86042776-557B-4C99-9890-FD71E3B59FBD}"/>
          </ac:spMkLst>
        </pc:spChg>
        <pc:picChg chg="add mod">
          <ac:chgData name="Jaspreet Saini" userId="9adab01c-786d-47a0-8ca0-f9d63479d371" providerId="ADAL" clId="{C596D2F6-ED3D-4D5A-A884-756C9762337F}" dt="2022-06-28T18:31:54.633" v="7340"/>
          <ac:picMkLst>
            <pc:docMk/>
            <pc:sldMk cId="1682649683" sldId="272"/>
            <ac:picMk id="11" creationId="{D9656E1F-0DAC-41CA-9D7C-1FFFD9CA78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1578279" y="1785343"/>
            <a:ext cx="7841294" cy="2342688"/>
          </a:xfrm>
          <a:prstGeom prst="rect">
            <a:avLst/>
          </a:prstGeom>
        </p:spPr>
        <p:txBody>
          <a:bodyPr anchor="b">
            <a:normAutofit/>
          </a:bodyPr>
          <a:lstStyle>
            <a:lvl1pPr algn="l">
              <a:lnSpc>
                <a:spcPts val="5600"/>
              </a:lnSpc>
              <a:defRPr sz="5400" b="1">
                <a:solidFill>
                  <a:schemeClr val="accent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1578279" y="4128032"/>
            <a:ext cx="7841294" cy="714931"/>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1578279" y="4849226"/>
            <a:ext cx="7841294" cy="1125689"/>
          </a:xfrm>
          <a:prstGeom prst="rect">
            <a:avLst/>
          </a:prstGeom>
        </p:spPr>
        <p:txBody>
          <a:bodyPr anchor="b" anchorCtr="0">
            <a:noAutofit/>
          </a:bodyPr>
          <a:lstStyle>
            <a:lvl1pPr marL="0" indent="0">
              <a:lnSpc>
                <a:spcPts val="2000"/>
              </a:lnSpc>
              <a:spcBef>
                <a:spcPts val="0"/>
              </a:spcBef>
              <a:buNone/>
              <a:defRPr sz="1800">
                <a:solidFill>
                  <a:schemeClr val="tx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1578279" y="5981178"/>
            <a:ext cx="6586081" cy="521874"/>
          </a:xfrm>
          <a:prstGeom prst="rect">
            <a:avLst/>
          </a:prstGeom>
        </p:spPr>
        <p:txBody>
          <a:bodyPr>
            <a:normAutofit/>
          </a:bodyPr>
          <a:lstStyle>
            <a:lvl1pPr marL="0" indent="0">
              <a:spcBef>
                <a:spcPts val="0"/>
              </a:spcBef>
              <a:buNone/>
              <a:defRPr sz="1400" b="1">
                <a:solidFill>
                  <a:schemeClr val="accent3"/>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DBF3C08-C8EC-DC49-84E7-B18774364A03}"/>
              </a:ext>
            </a:extLst>
          </p:cNvPr>
          <p:cNvSpPr>
            <a:spLocks noGrp="1"/>
          </p:cNvSpPr>
          <p:nvPr>
            <p:ph type="sldNum" sz="quarter" idx="12"/>
          </p:nvPr>
        </p:nvSpPr>
        <p:spPr>
          <a:xfrm>
            <a:off x="9146427" y="6380538"/>
            <a:ext cx="2743200" cy="365125"/>
          </a:xfrm>
          <a:prstGeom prst="rect">
            <a:avLst/>
          </a:prstGeom>
        </p:spPr>
        <p:txBody>
          <a:bodyPr/>
          <a:lstStyle>
            <a:lvl1pPr algn="r">
              <a:defRPr sz="1000"/>
            </a:lvl1pPr>
          </a:lstStyle>
          <a:p>
            <a:fld id="{5C35FCF4-C3EF-BD43-82E0-05BC237DAD2A}" type="slidenum">
              <a:rPr lang="en-US" smtClean="0"/>
              <a:pPr/>
              <a:t>‹#›</a:t>
            </a:fld>
            <a:endParaRPr lang="en-US" dirty="0"/>
          </a:p>
        </p:txBody>
      </p:sp>
      <p:sp>
        <p:nvSpPr>
          <p:cNvPr id="7" name="Title 1">
            <a:extLst>
              <a:ext uri="{FF2B5EF4-FFF2-40B4-BE49-F238E27FC236}">
                <a16:creationId xmlns:a16="http://schemas.microsoft.com/office/drawing/2014/main" id="{4AF4FC2F-942D-6942-8D5B-4C7E0E5244FF}"/>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655241"/>
            <a:ext cx="3982602" cy="2222782"/>
          </a:xfrm>
          <a:prstGeom prst="rect">
            <a:avLst/>
          </a:prstGeom>
        </p:spPr>
        <p:txBody>
          <a:bodyPr/>
          <a:lstStyle>
            <a:lvl1pPr marL="0" indent="0">
              <a:buNone/>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933864"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7240719" y="1655241"/>
            <a:ext cx="3982602" cy="2222782"/>
          </a:xfrm>
          <a:prstGeom prst="rect">
            <a:avLst/>
          </a:prstGeom>
        </p:spPr>
        <p:txBody>
          <a:bodyPr/>
          <a:lstStyle>
            <a:lvl1pPr marL="0" indent="0">
              <a:buNone/>
              <a:defRPr/>
            </a:lvl1pPr>
          </a:lstStyle>
          <a:p>
            <a:r>
              <a:rPr lang="en-US"/>
              <a:t>Click icon to add picture</a:t>
            </a:r>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7240719"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5D4A5085-02C7-C249-93B0-AC3B6836CB82}"/>
              </a:ext>
            </a:extLst>
          </p:cNvPr>
          <p:cNvSpPr>
            <a:spLocks noGrp="1"/>
          </p:cNvSpPr>
          <p:nvPr>
            <p:ph type="sldNum" sz="quarter" idx="12"/>
          </p:nvPr>
        </p:nvSpPr>
        <p:spPr>
          <a:xfrm>
            <a:off x="9146427" y="6380538"/>
            <a:ext cx="2743200" cy="365125"/>
          </a:xfrm>
          <a:prstGeom prst="rect">
            <a:avLst/>
          </a:prstGeom>
        </p:spPr>
        <p:txBody>
          <a:bodyPr/>
          <a:lstStyle>
            <a:lvl1pPr algn="r">
              <a:defRPr sz="1000"/>
            </a:lvl1pPr>
          </a:lstStyle>
          <a:p>
            <a:fld id="{5C35FCF4-C3EF-BD43-82E0-05BC237DAD2A}" type="slidenum">
              <a:rPr lang="en-US" smtClean="0"/>
              <a:pPr/>
              <a:t>‹#›</a:t>
            </a:fld>
            <a:endParaRPr lang="en-US" dirty="0"/>
          </a:p>
        </p:txBody>
      </p:sp>
      <p:sp>
        <p:nvSpPr>
          <p:cNvPr id="10" name="Title 1">
            <a:extLst>
              <a:ext uri="{FF2B5EF4-FFF2-40B4-BE49-F238E27FC236}">
                <a16:creationId xmlns:a16="http://schemas.microsoft.com/office/drawing/2014/main" id="{5CF9A15B-E143-B248-AA59-A29370229760}"/>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1578280" y="1637270"/>
            <a:ext cx="8749432" cy="4621427"/>
          </a:xfrm>
          <a:prstGeom prst="rect">
            <a:avLst/>
          </a:prstGeom>
        </p:spPr>
        <p:txBody>
          <a:bodyPr anchor="ctr" anchorCtr="0"/>
          <a:lstStyle>
            <a:lvl1pPr marL="0" indent="0">
              <a:lnSpc>
                <a:spcPts val="6200"/>
              </a:lnSpc>
              <a:spcBef>
                <a:spcPts val="0"/>
              </a:spcBef>
              <a:buNone/>
              <a:defRPr sz="6000" b="1">
                <a:solidFill>
                  <a:schemeClr val="accent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1578279" y="1680519"/>
            <a:ext cx="8418337" cy="1928468"/>
          </a:xfrm>
          <a:prstGeom prst="rect">
            <a:avLst/>
          </a:prstGeom>
        </p:spPr>
        <p:txBody>
          <a:bodyPr anchor="b">
            <a:normAutofit/>
          </a:bodyPr>
          <a:lstStyle>
            <a:lvl1pPr algn="l">
              <a:lnSpc>
                <a:spcPts val="3800"/>
              </a:lnSpc>
              <a:defRPr sz="3600" b="1">
                <a:solidFill>
                  <a:schemeClr val="accent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1578279" y="3624188"/>
            <a:ext cx="8418337" cy="780997"/>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1578279" y="4420386"/>
            <a:ext cx="8418337" cy="1468879"/>
          </a:xfrm>
          <a:prstGeom prst="rect">
            <a:avLst/>
          </a:prstGeom>
        </p:spPr>
        <p:txBody>
          <a:bodyPr anchor="b" anchorCtr="0">
            <a:noAutofit/>
          </a:bodyPr>
          <a:lstStyle>
            <a:lvl1pPr marL="0" indent="0">
              <a:lnSpc>
                <a:spcPts val="2000"/>
              </a:lnSpc>
              <a:spcBef>
                <a:spcPts val="0"/>
              </a:spcBef>
              <a:buNone/>
              <a:defRPr sz="1800" b="0">
                <a:solidFill>
                  <a:schemeClr val="tx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calgary.ca/sites/default/files/teams/14/TPS-letter-template-and-instructions.pdf" TargetMode="External"/><Relationship Id="rId2" Type="http://schemas.openxmlformats.org/officeDocument/2006/relationships/hyperlink" Target="https://ucalgary.ca/registrar/finances/tuition-and-fees/third-party-sponsorship" TargetMode="External"/><Relationship Id="rId1" Type="http://schemas.openxmlformats.org/officeDocument/2006/relationships/slideLayout" Target="../slideLayouts/slideLayout2.xml"/><Relationship Id="rId4" Type="http://schemas.openxmlformats.org/officeDocument/2006/relationships/hyperlink" Target="https://ucalgary.ca/sites/default/files/teams/14/How%20to%20-%20Submit%20a%20Third-Party%20Sponsorship.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png"/><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ucalgary.ca/student-services/iss/resources/bank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ucalgary.ca/registrar/finances/awards/apply" TargetMode="External"/><Relationship Id="rId4" Type="http://schemas.openxmlformats.org/officeDocument/2006/relationships/hyperlink" Target="https://ucalgary.ca/registrar/finances/awards-scholarships-and-bursaries/search-awar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s://calendly.com/esadvising/15min"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www.ucalgary.ca/registrar/contact-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ssimmigration@ucalgary.ca" TargetMode="External"/><Relationship Id="rId2" Type="http://schemas.openxmlformats.org/officeDocument/2006/relationships/hyperlink" Target="mailto:iss@ucalgary.ca"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www.ucalgary.ca/student-services/iss/contact-us" TargetMode="External"/><Relationship Id="rId4" Type="http://schemas.openxmlformats.org/officeDocument/2006/relationships/hyperlink" Target="https://events.ucalgary.ca/international-student-servic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calgary.ca/registrar/finances/tuition-and-fee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ucalgary.ca/sites/default/files/teams/14/How%20to%20print%20Payment%20Receipt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calgary.ca/registrar/student-centre/confirmation-enrolment" TargetMode="External"/><Relationship Id="rId2" Type="http://schemas.openxmlformats.org/officeDocument/2006/relationships/hyperlink" Target="https://ucalgary.ca/sites/default/files/teams/1/how-to-access-your-enrolment-verification-letter.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ucalgary.ca/registrar/student-centre/updating-personal-information" TargetMode="External"/><Relationship Id="rId2" Type="http://schemas.openxmlformats.org/officeDocument/2006/relationships/hyperlink" Target="https://live-ucalgary.ucalgary.ca/sites/default/files/teams/14/How-to-update-or-change-your-Residency-Statu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BE60-5D8F-6C41-A517-E4C3855CFB66}"/>
              </a:ext>
            </a:extLst>
          </p:cNvPr>
          <p:cNvSpPr>
            <a:spLocks noGrp="1"/>
          </p:cNvSpPr>
          <p:nvPr>
            <p:ph type="ctrTitle"/>
          </p:nvPr>
        </p:nvSpPr>
        <p:spPr>
          <a:xfrm>
            <a:off x="1578279" y="2338244"/>
            <a:ext cx="7841294" cy="857631"/>
          </a:xfrm>
        </p:spPr>
        <p:txBody>
          <a:bodyPr/>
          <a:lstStyle/>
          <a:p>
            <a:r>
              <a:rPr lang="en-US" sz="6000" dirty="0">
                <a:latin typeface="Segoe UI" panose="020B0502040204020203" pitchFamily="34" charset="0"/>
                <a:cs typeface="Segoe UI" panose="020B0502040204020203" pitchFamily="34" charset="0"/>
              </a:rPr>
              <a:t>University</a:t>
            </a:r>
            <a:r>
              <a:rPr lang="en-US" dirty="0">
                <a:latin typeface="Segoe UI" panose="020B0502040204020203" pitchFamily="34" charset="0"/>
                <a:cs typeface="Segoe UI" panose="020B0502040204020203" pitchFamily="34" charset="0"/>
              </a:rPr>
              <a:t> 101s</a:t>
            </a:r>
          </a:p>
        </p:txBody>
      </p:sp>
      <p:sp>
        <p:nvSpPr>
          <p:cNvPr id="3" name="Subtitle 2">
            <a:extLst>
              <a:ext uri="{FF2B5EF4-FFF2-40B4-BE49-F238E27FC236}">
                <a16:creationId xmlns:a16="http://schemas.microsoft.com/office/drawing/2014/main" id="{59828DA3-9E9C-174C-A096-933EB68D54B0}"/>
              </a:ext>
            </a:extLst>
          </p:cNvPr>
          <p:cNvSpPr>
            <a:spLocks noGrp="1"/>
          </p:cNvSpPr>
          <p:nvPr>
            <p:ph type="subTitle" idx="1"/>
          </p:nvPr>
        </p:nvSpPr>
        <p:spPr>
          <a:xfrm>
            <a:off x="1578279" y="3292868"/>
            <a:ext cx="7841294" cy="369258"/>
          </a:xfrm>
        </p:spPr>
        <p:txBody>
          <a:bodyPr/>
          <a:lstStyle/>
          <a:p>
            <a:r>
              <a:rPr lang="en-US" sz="3200" dirty="0">
                <a:latin typeface="Segoe UI" panose="020B0502040204020203" pitchFamily="34" charset="0"/>
                <a:cs typeface="Segoe UI" panose="020B0502040204020203" pitchFamily="34" charset="0"/>
              </a:rPr>
              <a:t>International</a:t>
            </a:r>
            <a:r>
              <a:rPr lang="en-US" dirty="0">
                <a:latin typeface="Segoe UI" panose="020B0502040204020203" pitchFamily="34" charset="0"/>
                <a:cs typeface="Segoe UI" panose="020B0502040204020203" pitchFamily="34" charset="0"/>
              </a:rPr>
              <a:t> </a:t>
            </a:r>
            <a:r>
              <a:rPr lang="en-US" sz="3200" dirty="0">
                <a:latin typeface="Segoe UI" panose="020B0502040204020203" pitchFamily="34" charset="0"/>
                <a:cs typeface="Segoe UI" panose="020B0502040204020203" pitchFamily="34" charset="0"/>
              </a:rPr>
              <a:t>Student</a:t>
            </a:r>
            <a:r>
              <a:rPr lang="en-US" dirty="0">
                <a:latin typeface="Segoe UI" panose="020B0502040204020203" pitchFamily="34" charset="0"/>
                <a:cs typeface="Segoe UI" panose="020B0502040204020203" pitchFamily="34" charset="0"/>
              </a:rPr>
              <a:t> </a:t>
            </a:r>
            <a:r>
              <a:rPr lang="en-US" sz="3200" dirty="0">
                <a:latin typeface="Segoe UI" panose="020B0502040204020203" pitchFamily="34" charset="0"/>
                <a:cs typeface="Segoe UI" panose="020B0502040204020203" pitchFamily="34" charset="0"/>
              </a:rPr>
              <a:t>Finance</a:t>
            </a:r>
            <a:endParaRPr lang="en-US" dirty="0">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13E932DF-6BEC-8349-9E3C-C74C19687D56}"/>
              </a:ext>
            </a:extLst>
          </p:cNvPr>
          <p:cNvSpPr>
            <a:spLocks noGrp="1"/>
          </p:cNvSpPr>
          <p:nvPr>
            <p:ph type="body" sz="quarter" idx="10"/>
          </p:nvPr>
        </p:nvSpPr>
        <p:spPr>
          <a:xfrm>
            <a:off x="1578279" y="4849226"/>
            <a:ext cx="4325371" cy="1125689"/>
          </a:xfrm>
        </p:spPr>
        <p:txBody>
          <a:bodyPr/>
          <a:lstStyle/>
          <a:p>
            <a:r>
              <a:rPr lang="en-US" sz="1600" b="1" dirty="0">
                <a:latin typeface="Segoe UI" panose="020B0502040204020203" pitchFamily="34" charset="0"/>
                <a:cs typeface="Segoe UI" panose="020B0502040204020203" pitchFamily="34" charset="0"/>
              </a:rPr>
              <a:t>Jass Saini</a:t>
            </a:r>
          </a:p>
          <a:p>
            <a:r>
              <a:rPr lang="en-US" sz="1600" b="1" dirty="0">
                <a:latin typeface="Segoe UI" panose="020B0502040204020203" pitchFamily="34" charset="0"/>
                <a:cs typeface="Segoe UI" panose="020B0502040204020203" pitchFamily="34" charset="0"/>
              </a:rPr>
              <a:t>International Student Financial Advisor</a:t>
            </a:r>
          </a:p>
          <a:p>
            <a:r>
              <a:rPr lang="en-US" sz="1600" b="1" dirty="0">
                <a:latin typeface="Segoe UI" panose="020B0502040204020203" pitchFamily="34" charset="0"/>
                <a:cs typeface="Segoe UI" panose="020B0502040204020203" pitchFamily="34" charset="0"/>
              </a:rPr>
              <a:t>Enrolment Services, Office of the Registrar</a:t>
            </a:r>
          </a:p>
        </p:txBody>
      </p:sp>
      <p:sp>
        <p:nvSpPr>
          <p:cNvPr id="6" name="TextBox 5">
            <a:extLst>
              <a:ext uri="{FF2B5EF4-FFF2-40B4-BE49-F238E27FC236}">
                <a16:creationId xmlns:a16="http://schemas.microsoft.com/office/drawing/2014/main" id="{5B6A358E-5E25-412C-846C-338C32C13832}"/>
              </a:ext>
            </a:extLst>
          </p:cNvPr>
          <p:cNvSpPr txBox="1"/>
          <p:nvPr/>
        </p:nvSpPr>
        <p:spPr>
          <a:xfrm>
            <a:off x="6199574" y="5143918"/>
            <a:ext cx="6094520" cy="830997"/>
          </a:xfrm>
          <a:prstGeom prst="rect">
            <a:avLst/>
          </a:prstGeom>
          <a:noFill/>
        </p:spPr>
        <p:txBody>
          <a:bodyPr wrap="square">
            <a:spAutoFit/>
          </a:bodyPr>
          <a:lstStyle/>
          <a:p>
            <a:r>
              <a:rPr lang="en-US" sz="1600" b="1" dirty="0" err="1">
                <a:latin typeface="Segoe UI" panose="020B0502040204020203" pitchFamily="34" charset="0"/>
                <a:cs typeface="Segoe UI" panose="020B0502040204020203" pitchFamily="34" charset="0"/>
              </a:rPr>
              <a:t>Jaeeun</a:t>
            </a:r>
            <a:r>
              <a:rPr lang="en-US" sz="1600" b="1" dirty="0">
                <a:latin typeface="Segoe UI" panose="020B0502040204020203" pitchFamily="34" charset="0"/>
                <a:cs typeface="Segoe UI" panose="020B0502040204020203" pitchFamily="34" charset="0"/>
              </a:rPr>
              <a:t> Lee</a:t>
            </a:r>
          </a:p>
          <a:p>
            <a:r>
              <a:rPr lang="en-US" sz="1600" b="1" dirty="0">
                <a:latin typeface="Segoe UI" panose="020B0502040204020203" pitchFamily="34" charset="0"/>
                <a:cs typeface="Segoe UI" panose="020B0502040204020203" pitchFamily="34" charset="0"/>
              </a:rPr>
              <a:t>Advisor, International Student Transition Support</a:t>
            </a:r>
          </a:p>
          <a:p>
            <a:r>
              <a:rPr lang="en-US" sz="1600" b="1" dirty="0">
                <a:latin typeface="Segoe UI" panose="020B0502040204020203" pitchFamily="34" charset="0"/>
                <a:cs typeface="Segoe UI" panose="020B0502040204020203" pitchFamily="34" charset="0"/>
              </a:rPr>
              <a:t>International Student Services</a:t>
            </a:r>
          </a:p>
        </p:txBody>
      </p:sp>
      <p:cxnSp>
        <p:nvCxnSpPr>
          <p:cNvPr id="8" name="Straight Connector 7">
            <a:extLst>
              <a:ext uri="{FF2B5EF4-FFF2-40B4-BE49-F238E27FC236}">
                <a16:creationId xmlns:a16="http://schemas.microsoft.com/office/drawing/2014/main" id="{C38FF912-2A98-448C-B08B-5EE29998F6A6}"/>
              </a:ext>
            </a:extLst>
          </p:cNvPr>
          <p:cNvCxnSpPr/>
          <p:nvPr/>
        </p:nvCxnSpPr>
        <p:spPr>
          <a:xfrm>
            <a:off x="5992427" y="5069505"/>
            <a:ext cx="0" cy="901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516A4CED-0F11-4935-A25F-E028F4C82DA5}"/>
              </a:ext>
            </a:extLst>
          </p:cNvPr>
          <p:cNvSpPr txBox="1">
            <a:spLocks/>
          </p:cNvSpPr>
          <p:nvPr/>
        </p:nvSpPr>
        <p:spPr>
          <a:xfrm>
            <a:off x="1578279" y="3756749"/>
            <a:ext cx="2884665" cy="332618"/>
          </a:xfrm>
          <a:prstGeom prst="rect">
            <a:avLst/>
          </a:prstGeom>
        </p:spPr>
        <p:txBody>
          <a:bodyPr anchor="b" anchorCtr="0">
            <a:noAutofit/>
          </a:bodyPr>
          <a:lstStyle>
            <a:lvl1pPr marL="0" indent="0" algn="l" defTabSz="914400" rtl="0" eaLnBrk="1" latinLnBrk="0" hangingPunct="1">
              <a:lnSpc>
                <a:spcPts val="2000"/>
              </a:lnSpc>
              <a:spcBef>
                <a:spcPts val="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Segoe UI" panose="020B0502040204020203" pitchFamily="34" charset="0"/>
                <a:cs typeface="Segoe UI" panose="020B0502040204020203" pitchFamily="34" charset="0"/>
              </a:rPr>
              <a:t>Wednesday, June 29</a:t>
            </a:r>
            <a:r>
              <a:rPr lang="en-US" sz="1600" b="1" baseline="30000" dirty="0">
                <a:latin typeface="Segoe UI" panose="020B0502040204020203" pitchFamily="34" charset="0"/>
                <a:cs typeface="Segoe UI" panose="020B0502040204020203" pitchFamily="34" charset="0"/>
              </a:rPr>
              <a:t>th</a:t>
            </a:r>
            <a:r>
              <a:rPr lang="en-US" sz="1600" b="1" dirty="0">
                <a:latin typeface="Segoe UI" panose="020B0502040204020203" pitchFamily="34" charset="0"/>
                <a:cs typeface="Segoe UI" panose="020B0502040204020203" pitchFamily="34" charset="0"/>
              </a:rPr>
              <a:t>, 2022 </a:t>
            </a:r>
          </a:p>
        </p:txBody>
      </p:sp>
    </p:spTree>
    <p:extLst>
      <p:ext uri="{BB962C8B-B14F-4D97-AF65-F5344CB8AC3E}">
        <p14:creationId xmlns:p14="http://schemas.microsoft.com/office/powerpoint/2010/main" val="368241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8BC6-5A34-4ADB-B028-F65B45CA08E9}"/>
              </a:ext>
            </a:extLst>
          </p:cNvPr>
          <p:cNvSpPr>
            <a:spLocks noGrp="1"/>
          </p:cNvSpPr>
          <p:nvPr>
            <p:ph type="title"/>
          </p:nvPr>
        </p:nvSpPr>
        <p:spPr>
          <a:xfrm>
            <a:off x="310897" y="270921"/>
            <a:ext cx="9724372" cy="1033398"/>
          </a:xfrm>
        </p:spPr>
        <p:txBody>
          <a:bodyPr/>
          <a:lstStyle/>
          <a:p>
            <a:r>
              <a:rPr lang="en-CA" dirty="0">
                <a:latin typeface="Segoe UI" panose="020B0502040204020203" pitchFamily="34" charset="0"/>
                <a:cs typeface="Segoe UI" panose="020B0502040204020203" pitchFamily="34" charset="0"/>
              </a:rPr>
              <a:t>Third Party Sponsorship</a:t>
            </a:r>
          </a:p>
        </p:txBody>
      </p:sp>
      <p:sp>
        <p:nvSpPr>
          <p:cNvPr id="3" name="Content Placeholder 2">
            <a:extLst>
              <a:ext uri="{FF2B5EF4-FFF2-40B4-BE49-F238E27FC236}">
                <a16:creationId xmlns:a16="http://schemas.microsoft.com/office/drawing/2014/main" id="{2E2D2719-E3DC-44B0-A01C-5F24568BF066}"/>
              </a:ext>
            </a:extLst>
          </p:cNvPr>
          <p:cNvSpPr>
            <a:spLocks noGrp="1"/>
          </p:cNvSpPr>
          <p:nvPr>
            <p:ph idx="1"/>
          </p:nvPr>
        </p:nvSpPr>
        <p:spPr>
          <a:xfrm>
            <a:off x="310897" y="1371165"/>
            <a:ext cx="11578729" cy="1170867"/>
          </a:xfrm>
        </p:spPr>
        <p:txBody>
          <a:bodyPr/>
          <a:lstStyle/>
          <a:p>
            <a:pPr marL="0" indent="0">
              <a:buNone/>
            </a:pPr>
            <a:r>
              <a:rPr lang="en-CA" sz="1600" dirty="0">
                <a:latin typeface="Segoe UI" panose="020B0502040204020203" pitchFamily="34" charset="0"/>
                <a:cs typeface="Segoe UI" panose="020B0502040204020203" pitchFamily="34" charset="0"/>
              </a:rPr>
              <a:t>If your tuition and fees are being paid in whole by a third party with minimal exclusions, follow the steps below to apply for a Third Party Sponsorship. Sponsors can be </a:t>
            </a:r>
            <a:r>
              <a:rPr lang="en-CA" sz="1600" b="1" dirty="0">
                <a:latin typeface="Segoe UI" panose="020B0502040204020203" pitchFamily="34" charset="0"/>
                <a:cs typeface="Segoe UI" panose="020B0502040204020203" pitchFamily="34" charset="0"/>
              </a:rPr>
              <a:t>government agencies, companies, First Nations/Métis/Inuit groups etc</a:t>
            </a:r>
            <a:r>
              <a:rPr lang="en-CA" sz="1600" dirty="0">
                <a:latin typeface="Segoe UI" panose="020B0502040204020203" pitchFamily="34" charset="0"/>
                <a:cs typeface="Segoe UI" panose="020B0502040204020203" pitchFamily="34" charset="0"/>
              </a:rPr>
              <a:t>. </a:t>
            </a:r>
          </a:p>
          <a:p>
            <a:pPr marL="0" indent="0">
              <a:buNone/>
            </a:pPr>
            <a:r>
              <a:rPr lang="en-CA" sz="1600" b="1" dirty="0">
                <a:latin typeface="Segoe UI" panose="020B0502040204020203" pitchFamily="34" charset="0"/>
                <a:cs typeface="Segoe UI" panose="020B0502040204020203" pitchFamily="34" charset="0"/>
              </a:rPr>
              <a:t>Note:</a:t>
            </a:r>
            <a:r>
              <a:rPr lang="en-CA" sz="1600" dirty="0">
                <a:latin typeface="Segoe UI" panose="020B0502040204020203" pitchFamily="34" charset="0"/>
                <a:cs typeface="Segoe UI" panose="020B0502040204020203" pitchFamily="34" charset="0"/>
              </a:rPr>
              <a:t> Individuals, parents, and other relatives are not eligible to act as sponsors. RESP providers are not considered eligible sponsors.</a:t>
            </a:r>
          </a:p>
        </p:txBody>
      </p:sp>
      <p:sp>
        <p:nvSpPr>
          <p:cNvPr id="4" name="Slide Number Placeholder 3">
            <a:extLst>
              <a:ext uri="{FF2B5EF4-FFF2-40B4-BE49-F238E27FC236}">
                <a16:creationId xmlns:a16="http://schemas.microsoft.com/office/drawing/2014/main" id="{348D5579-42A9-4A60-8C76-EAD674EB9445}"/>
              </a:ext>
            </a:extLst>
          </p:cNvPr>
          <p:cNvSpPr>
            <a:spLocks noGrp="1"/>
          </p:cNvSpPr>
          <p:nvPr>
            <p:ph type="sldNum" sz="quarter" idx="12"/>
          </p:nvPr>
        </p:nvSpPr>
        <p:spPr/>
        <p:txBody>
          <a:bodyPr/>
          <a:lstStyle/>
          <a:p>
            <a:fld id="{5C35FCF4-C3EF-BD43-82E0-05BC237DAD2A}" type="slidenum">
              <a:rPr lang="en-US" smtClean="0"/>
              <a:pPr/>
              <a:t>10</a:t>
            </a:fld>
            <a:endParaRPr lang="en-US" dirty="0"/>
          </a:p>
        </p:txBody>
      </p:sp>
      <p:sp>
        <p:nvSpPr>
          <p:cNvPr id="6" name="TextBox 5">
            <a:extLst>
              <a:ext uri="{FF2B5EF4-FFF2-40B4-BE49-F238E27FC236}">
                <a16:creationId xmlns:a16="http://schemas.microsoft.com/office/drawing/2014/main" id="{58B45296-6DF4-438F-A965-51DB304511F9}"/>
              </a:ext>
            </a:extLst>
          </p:cNvPr>
          <p:cNvSpPr txBox="1"/>
          <p:nvPr/>
        </p:nvSpPr>
        <p:spPr>
          <a:xfrm>
            <a:off x="310897" y="2907921"/>
            <a:ext cx="3895344" cy="1754326"/>
          </a:xfrm>
          <a:prstGeom prst="rect">
            <a:avLst/>
          </a:prstGeom>
          <a:noFill/>
        </p:spPr>
        <p:txBody>
          <a:bodyPr wrap="square">
            <a:spAutoFit/>
          </a:bodyPr>
          <a:lstStyle/>
          <a:p>
            <a:pPr marL="0" indent="0">
              <a:buNone/>
            </a:pPr>
            <a:r>
              <a:rPr lang="en-CA" sz="1200" dirty="0">
                <a:latin typeface="Segoe UI" panose="020B0502040204020203" pitchFamily="34" charset="0"/>
                <a:cs typeface="Segoe UI" panose="020B0502040204020203" pitchFamily="34" charset="0"/>
              </a:rPr>
              <a:t>Sponsorship letters must include the following:</a:t>
            </a:r>
          </a:p>
          <a:p>
            <a:pPr marL="0" indent="0">
              <a:buNone/>
            </a:pPr>
            <a:endParaRPr lang="en-CA" sz="12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CA" sz="1200" b="1" dirty="0">
                <a:latin typeface="Segoe UI" panose="020B0502040204020203" pitchFamily="34" charset="0"/>
                <a:cs typeface="Segoe UI" panose="020B0502040204020203" pitchFamily="34" charset="0"/>
              </a:rPr>
              <a:t>Be on company letterhead</a:t>
            </a:r>
          </a:p>
          <a:p>
            <a:pPr marL="285750" indent="-285750">
              <a:buFont typeface="Arial" panose="020B0604020202020204" pitchFamily="34" charset="0"/>
              <a:buChar char="•"/>
            </a:pPr>
            <a:r>
              <a:rPr lang="en-CA" sz="1200" b="1" dirty="0">
                <a:latin typeface="Segoe UI" panose="020B0502040204020203" pitchFamily="34" charset="0"/>
                <a:cs typeface="Segoe UI" panose="020B0502040204020203" pitchFamily="34" charset="0"/>
              </a:rPr>
              <a:t>Include the individual student name and UCalgary student ID number</a:t>
            </a:r>
          </a:p>
          <a:p>
            <a:pPr marL="285750" indent="-285750">
              <a:buFont typeface="Arial" panose="020B0604020202020204" pitchFamily="34" charset="0"/>
              <a:buChar char="•"/>
            </a:pPr>
            <a:r>
              <a:rPr lang="en-CA" sz="1200" b="1" dirty="0">
                <a:latin typeface="Segoe UI" panose="020B0502040204020203" pitchFamily="34" charset="0"/>
                <a:cs typeface="Segoe UI" panose="020B0502040204020203" pitchFamily="34" charset="0"/>
              </a:rPr>
              <a:t>Clearly state what term the sponsorship covers (EG: Fall 2022)</a:t>
            </a:r>
          </a:p>
          <a:p>
            <a:pPr marL="285750" indent="-285750">
              <a:buFont typeface="Arial" panose="020B0604020202020204" pitchFamily="34" charset="0"/>
              <a:buChar char="•"/>
            </a:pPr>
            <a:r>
              <a:rPr lang="en-CA" sz="1200" b="1" dirty="0">
                <a:latin typeface="Segoe UI" panose="020B0502040204020203" pitchFamily="34" charset="0"/>
                <a:cs typeface="Segoe UI" panose="020B0502040204020203" pitchFamily="34" charset="0"/>
              </a:rPr>
              <a:t>Outline in detail which fees will be covered or excluded in the sponsorship</a:t>
            </a:r>
          </a:p>
        </p:txBody>
      </p:sp>
      <p:sp>
        <p:nvSpPr>
          <p:cNvPr id="7" name="TextBox 6">
            <a:extLst>
              <a:ext uri="{FF2B5EF4-FFF2-40B4-BE49-F238E27FC236}">
                <a16:creationId xmlns:a16="http://schemas.microsoft.com/office/drawing/2014/main" id="{5D41D01A-8FC7-44D7-AC38-55518E929FE0}"/>
              </a:ext>
            </a:extLst>
          </p:cNvPr>
          <p:cNvSpPr txBox="1"/>
          <p:nvPr/>
        </p:nvSpPr>
        <p:spPr>
          <a:xfrm>
            <a:off x="310897" y="2628541"/>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1</a:t>
            </a:r>
          </a:p>
        </p:txBody>
      </p:sp>
      <p:sp>
        <p:nvSpPr>
          <p:cNvPr id="8" name="TextBox 7">
            <a:extLst>
              <a:ext uri="{FF2B5EF4-FFF2-40B4-BE49-F238E27FC236}">
                <a16:creationId xmlns:a16="http://schemas.microsoft.com/office/drawing/2014/main" id="{D8E4C41D-69F6-4FDD-ACA5-80D749D9CFB9}"/>
              </a:ext>
            </a:extLst>
          </p:cNvPr>
          <p:cNvSpPr txBox="1"/>
          <p:nvPr/>
        </p:nvSpPr>
        <p:spPr>
          <a:xfrm>
            <a:off x="4338553" y="2636742"/>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2</a:t>
            </a:r>
          </a:p>
        </p:txBody>
      </p:sp>
      <p:sp>
        <p:nvSpPr>
          <p:cNvPr id="9" name="TextBox 8">
            <a:extLst>
              <a:ext uri="{FF2B5EF4-FFF2-40B4-BE49-F238E27FC236}">
                <a16:creationId xmlns:a16="http://schemas.microsoft.com/office/drawing/2014/main" id="{3CD73BF6-2EAA-4953-A7FF-9C3C7BDE9526}"/>
              </a:ext>
            </a:extLst>
          </p:cNvPr>
          <p:cNvSpPr txBox="1"/>
          <p:nvPr/>
        </p:nvSpPr>
        <p:spPr>
          <a:xfrm>
            <a:off x="4338553" y="2923112"/>
            <a:ext cx="3895344" cy="1200329"/>
          </a:xfrm>
          <a:prstGeom prst="rect">
            <a:avLst/>
          </a:prstGeom>
          <a:noFill/>
        </p:spPr>
        <p:txBody>
          <a:bodyPr wrap="square">
            <a:spAutoFit/>
          </a:bodyPr>
          <a:lstStyle/>
          <a:p>
            <a:pPr marL="0" indent="0">
              <a:buNone/>
            </a:pPr>
            <a:r>
              <a:rPr lang="en-CA" sz="1200" dirty="0">
                <a:latin typeface="Segoe UI" panose="020B0502040204020203" pitchFamily="34" charset="0"/>
                <a:cs typeface="Segoe UI" panose="020B0502040204020203" pitchFamily="34" charset="0"/>
              </a:rPr>
              <a:t>Upload your sponsorship letter through an application </a:t>
            </a:r>
            <a:r>
              <a:rPr lang="en-CA" sz="1200" b="1" dirty="0">
                <a:latin typeface="Segoe UI" panose="020B0502040204020203" pitchFamily="34" charset="0"/>
                <a:cs typeface="Segoe UI" panose="020B0502040204020203" pitchFamily="34" charset="0"/>
              </a:rPr>
              <a:t>each term </a:t>
            </a:r>
            <a:r>
              <a:rPr lang="en-CA" sz="1200" dirty="0">
                <a:latin typeface="Segoe UI" panose="020B0502040204020203" pitchFamily="34" charset="0"/>
                <a:cs typeface="Segoe UI" panose="020B0502040204020203" pitchFamily="34" charset="0"/>
              </a:rPr>
              <a:t>prior to the term fee deadline through a </a:t>
            </a:r>
            <a:r>
              <a:rPr lang="en-CA" sz="1200" b="1" dirty="0">
                <a:latin typeface="Segoe UI" panose="020B0502040204020203" pitchFamily="34" charset="0"/>
                <a:cs typeface="Segoe UI" panose="020B0502040204020203" pitchFamily="34" charset="0"/>
              </a:rPr>
              <a:t>Student Service Request in the Student Centre.</a:t>
            </a:r>
          </a:p>
          <a:p>
            <a:pPr marL="0" indent="0">
              <a:buNone/>
            </a:pPr>
            <a:endParaRPr lang="en-CA" sz="1200" b="1" dirty="0">
              <a:latin typeface="Segoe UI" panose="020B0502040204020203" pitchFamily="34" charset="0"/>
              <a:cs typeface="Segoe UI" panose="020B0502040204020203" pitchFamily="34" charset="0"/>
            </a:endParaRPr>
          </a:p>
          <a:p>
            <a:pPr marL="0" indent="0">
              <a:buNone/>
            </a:pPr>
            <a:r>
              <a:rPr lang="en-CA" sz="1200" dirty="0">
                <a:solidFill>
                  <a:schemeClr val="accent1"/>
                </a:solidFill>
                <a:latin typeface="Segoe UI" panose="020B0502040204020203" pitchFamily="34" charset="0"/>
                <a:cs typeface="Segoe UI" panose="020B0502040204020203" pitchFamily="34" charset="0"/>
              </a:rPr>
              <a:t>Service Request must be submitted before the Term Fee Deadline.</a:t>
            </a:r>
          </a:p>
        </p:txBody>
      </p:sp>
      <p:sp>
        <p:nvSpPr>
          <p:cNvPr id="10" name="TextBox 9">
            <a:extLst>
              <a:ext uri="{FF2B5EF4-FFF2-40B4-BE49-F238E27FC236}">
                <a16:creationId xmlns:a16="http://schemas.microsoft.com/office/drawing/2014/main" id="{B9E5B6F2-B890-4D54-B50B-05814A2D1541}"/>
              </a:ext>
            </a:extLst>
          </p:cNvPr>
          <p:cNvSpPr txBox="1"/>
          <p:nvPr/>
        </p:nvSpPr>
        <p:spPr>
          <a:xfrm>
            <a:off x="8233897" y="2635133"/>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3</a:t>
            </a:r>
          </a:p>
        </p:txBody>
      </p:sp>
      <p:sp>
        <p:nvSpPr>
          <p:cNvPr id="11" name="TextBox 10">
            <a:extLst>
              <a:ext uri="{FF2B5EF4-FFF2-40B4-BE49-F238E27FC236}">
                <a16:creationId xmlns:a16="http://schemas.microsoft.com/office/drawing/2014/main" id="{07E6E81A-6DA5-43E3-A155-594063DF59A9}"/>
              </a:ext>
            </a:extLst>
          </p:cNvPr>
          <p:cNvSpPr txBox="1"/>
          <p:nvPr/>
        </p:nvSpPr>
        <p:spPr>
          <a:xfrm>
            <a:off x="8233897" y="2936318"/>
            <a:ext cx="3895344" cy="1569660"/>
          </a:xfrm>
          <a:prstGeom prst="rect">
            <a:avLst/>
          </a:prstGeom>
          <a:noFill/>
        </p:spPr>
        <p:txBody>
          <a:bodyPr wrap="square">
            <a:spAutoFit/>
          </a:bodyPr>
          <a:lstStyle/>
          <a:p>
            <a:pPr marL="0" indent="0">
              <a:buNone/>
            </a:pPr>
            <a:r>
              <a:rPr lang="en-CA" sz="1200" dirty="0">
                <a:latin typeface="Segoe UI" panose="020B0502040204020203" pitchFamily="34" charset="0"/>
                <a:cs typeface="Segoe UI" panose="020B0502040204020203" pitchFamily="34" charset="0"/>
              </a:rPr>
              <a:t>UC Finance will send an invoice to your sponsor and payment will be posted on you account once it is received from the sponsor.</a:t>
            </a:r>
          </a:p>
          <a:p>
            <a:pPr marL="0" indent="0">
              <a:buNone/>
            </a:pPr>
            <a:endParaRPr lang="en-CA" sz="1200" dirty="0">
              <a:latin typeface="Segoe UI" panose="020B0502040204020203" pitchFamily="34" charset="0"/>
              <a:cs typeface="Segoe UI" panose="020B0502040204020203" pitchFamily="34" charset="0"/>
            </a:endParaRPr>
          </a:p>
          <a:p>
            <a:pPr marL="0" indent="0">
              <a:buNone/>
            </a:pPr>
            <a:r>
              <a:rPr lang="en-CA" sz="1200" dirty="0">
                <a:solidFill>
                  <a:srgbClr val="FF0000"/>
                </a:solidFill>
                <a:latin typeface="Segoe UI" panose="020B0502040204020203" pitchFamily="34" charset="0"/>
                <a:cs typeface="Segoe UI" panose="020B0502040204020203" pitchFamily="34" charset="0"/>
              </a:rPr>
              <a:t>TPS applications submitted late will subject to delay in processing and any late interest or holds assessed to the account due to late submission will be the responsibility of the student</a:t>
            </a:r>
            <a:r>
              <a:rPr lang="en-CA" sz="1200" dirty="0">
                <a:latin typeface="Segoe UI" panose="020B0502040204020203" pitchFamily="34" charset="0"/>
                <a:cs typeface="Segoe UI" panose="020B0502040204020203" pitchFamily="34" charset="0"/>
              </a:rPr>
              <a:t>.</a:t>
            </a:r>
          </a:p>
        </p:txBody>
      </p:sp>
      <p:sp>
        <p:nvSpPr>
          <p:cNvPr id="12" name="TextBox 11">
            <a:extLst>
              <a:ext uri="{FF2B5EF4-FFF2-40B4-BE49-F238E27FC236}">
                <a16:creationId xmlns:a16="http://schemas.microsoft.com/office/drawing/2014/main" id="{F4A673A5-DD69-4541-BE8C-2D1EE2BB0C7F}"/>
              </a:ext>
            </a:extLst>
          </p:cNvPr>
          <p:cNvSpPr txBox="1"/>
          <p:nvPr/>
        </p:nvSpPr>
        <p:spPr>
          <a:xfrm>
            <a:off x="310897" y="5105795"/>
            <a:ext cx="1479803"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USEFUL LINKS:</a:t>
            </a:r>
          </a:p>
        </p:txBody>
      </p:sp>
      <p:sp>
        <p:nvSpPr>
          <p:cNvPr id="13" name="TextBox 12">
            <a:extLst>
              <a:ext uri="{FF2B5EF4-FFF2-40B4-BE49-F238E27FC236}">
                <a16:creationId xmlns:a16="http://schemas.microsoft.com/office/drawing/2014/main" id="{99E726EB-EA00-4211-9185-15F5F5780636}"/>
              </a:ext>
            </a:extLst>
          </p:cNvPr>
          <p:cNvSpPr txBox="1"/>
          <p:nvPr/>
        </p:nvSpPr>
        <p:spPr>
          <a:xfrm>
            <a:off x="302372" y="5380253"/>
            <a:ext cx="10899028" cy="938719"/>
          </a:xfrm>
          <a:prstGeom prst="rect">
            <a:avLst/>
          </a:prstGeom>
          <a:noFill/>
        </p:spPr>
        <p:txBody>
          <a:bodyPr wrap="square">
            <a:spAutoFit/>
          </a:bodyPr>
          <a:lstStyle/>
          <a:p>
            <a:pPr marL="0" indent="0">
              <a:buNone/>
            </a:pPr>
            <a:r>
              <a:rPr lang="en-CA" sz="1100" b="1" dirty="0">
                <a:latin typeface="Segoe UI" panose="020B0502040204020203" pitchFamily="34" charset="0"/>
                <a:cs typeface="Segoe UI" panose="020B0502040204020203" pitchFamily="34" charset="0"/>
              </a:rPr>
              <a:t>Third Party Sponsorship Information Page: </a:t>
            </a:r>
            <a:r>
              <a:rPr lang="en-CA" sz="1100" dirty="0">
                <a:latin typeface="Segoe UI" panose="020B0502040204020203" pitchFamily="34" charset="0"/>
                <a:cs typeface="Segoe UI" panose="020B0502040204020203" pitchFamily="34" charset="0"/>
                <a:hlinkClick r:id="rId2"/>
              </a:rPr>
              <a:t>https://ucalgary.ca/registrar/finances/tuition-and-fees/third-party-sponsorship</a:t>
            </a:r>
            <a:endParaRPr lang="en-CA" sz="1100" dirty="0">
              <a:latin typeface="Segoe UI" panose="020B0502040204020203" pitchFamily="34" charset="0"/>
              <a:cs typeface="Segoe UI" panose="020B0502040204020203" pitchFamily="34" charset="0"/>
            </a:endParaRPr>
          </a:p>
          <a:p>
            <a:pPr marL="0" indent="0">
              <a:buNone/>
            </a:pPr>
            <a:r>
              <a:rPr lang="en-CA" sz="1100" b="1" dirty="0">
                <a:latin typeface="Segoe UI" panose="020B0502040204020203" pitchFamily="34" charset="0"/>
                <a:cs typeface="Segoe UI" panose="020B0502040204020203" pitchFamily="34" charset="0"/>
              </a:rPr>
              <a:t>Sponsorship Letter Template:</a:t>
            </a:r>
            <a:r>
              <a:rPr lang="en-CA" sz="1100" dirty="0">
                <a:latin typeface="Segoe UI" panose="020B0502040204020203" pitchFamily="34" charset="0"/>
                <a:cs typeface="Segoe UI" panose="020B0502040204020203" pitchFamily="34" charset="0"/>
              </a:rPr>
              <a:t>                        </a:t>
            </a:r>
            <a:r>
              <a:rPr lang="en-CA" sz="1100" dirty="0">
                <a:latin typeface="Segoe UI" panose="020B0502040204020203" pitchFamily="34" charset="0"/>
                <a:cs typeface="Segoe UI" panose="020B0502040204020203" pitchFamily="34" charset="0"/>
                <a:hlinkClick r:id="rId3"/>
              </a:rPr>
              <a:t>https://ucalgary.ca/sites/default/files/teams/14/TPS-letter-template-and-instructions.pdf</a:t>
            </a:r>
            <a:endParaRPr lang="en-CA" sz="1100" dirty="0">
              <a:latin typeface="Segoe UI" panose="020B0502040204020203" pitchFamily="34" charset="0"/>
              <a:cs typeface="Segoe UI" panose="020B0502040204020203" pitchFamily="34" charset="0"/>
            </a:endParaRPr>
          </a:p>
          <a:p>
            <a:pPr marL="0" indent="0">
              <a:buNone/>
            </a:pPr>
            <a:r>
              <a:rPr lang="en-CA" sz="1100" b="1" dirty="0">
                <a:latin typeface="Segoe UI" panose="020B0502040204020203" pitchFamily="34" charset="0"/>
                <a:cs typeface="Segoe UI" panose="020B0502040204020203" pitchFamily="34" charset="0"/>
              </a:rPr>
              <a:t>How to submit Service Request for TPS:      </a:t>
            </a:r>
            <a:r>
              <a:rPr lang="en-CA" sz="1100" dirty="0">
                <a:latin typeface="Segoe UI" panose="020B0502040204020203" pitchFamily="34" charset="0"/>
                <a:cs typeface="Segoe UI" panose="020B0502040204020203" pitchFamily="34" charset="0"/>
                <a:hlinkClick r:id="rId4"/>
              </a:rPr>
              <a:t>https://ucalgary.ca/sites/default/files/teams/14/How%20to%20-%20Submit%20a%20Third-Party%20Sponsorship.pdf</a:t>
            </a:r>
            <a:endParaRPr lang="en-CA" sz="1100" dirty="0">
              <a:latin typeface="Segoe UI" panose="020B0502040204020203" pitchFamily="34" charset="0"/>
              <a:cs typeface="Segoe UI" panose="020B0502040204020203" pitchFamily="34" charset="0"/>
            </a:endParaRPr>
          </a:p>
          <a:p>
            <a:pPr marL="0" indent="0">
              <a:buNone/>
            </a:pPr>
            <a:endParaRPr lang="en-CA" sz="1100" dirty="0">
              <a:latin typeface="Segoe UI" panose="020B0502040204020203" pitchFamily="34" charset="0"/>
              <a:cs typeface="Segoe UI" panose="020B0502040204020203" pitchFamily="34" charset="0"/>
            </a:endParaRPr>
          </a:p>
          <a:p>
            <a:pPr marL="0" indent="0">
              <a:buNone/>
            </a:pPr>
            <a:endParaRPr lang="en-CA" sz="1100" dirty="0">
              <a:latin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92169F26-F804-4E40-8E2F-116952F43643}"/>
              </a:ext>
            </a:extLst>
          </p:cNvPr>
          <p:cNvCxnSpPr/>
          <p:nvPr/>
        </p:nvCxnSpPr>
        <p:spPr>
          <a:xfrm>
            <a:off x="4201298" y="2723429"/>
            <a:ext cx="0" cy="19388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994AAF91-562B-4EFD-BA12-9698ED8967F5}"/>
              </a:ext>
            </a:extLst>
          </p:cNvPr>
          <p:cNvCxnSpPr/>
          <p:nvPr/>
        </p:nvCxnSpPr>
        <p:spPr>
          <a:xfrm>
            <a:off x="8164527" y="2723429"/>
            <a:ext cx="0" cy="193881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9695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04D8-BE95-4635-BD69-83A56C2B5DE5}"/>
              </a:ext>
            </a:extLst>
          </p:cNvPr>
          <p:cNvSpPr>
            <a:spLocks noGrp="1"/>
          </p:cNvSpPr>
          <p:nvPr>
            <p:ph type="title"/>
          </p:nvPr>
        </p:nvSpPr>
        <p:spPr>
          <a:xfrm>
            <a:off x="605910" y="271236"/>
            <a:ext cx="9724372" cy="1033398"/>
          </a:xfrm>
        </p:spPr>
        <p:txBody>
          <a:bodyPr/>
          <a:lstStyle/>
          <a:p>
            <a:r>
              <a:rPr lang="en-CA" dirty="0">
                <a:latin typeface="Segoe UI" panose="020B0502040204020203" pitchFamily="34" charset="0"/>
                <a:cs typeface="Segoe UI" panose="020B0502040204020203" pitchFamily="34" charset="0"/>
              </a:rPr>
              <a:t>Example of a Sponsorship Letter</a:t>
            </a:r>
          </a:p>
        </p:txBody>
      </p:sp>
      <p:sp>
        <p:nvSpPr>
          <p:cNvPr id="4" name="Slide Number Placeholder 3">
            <a:extLst>
              <a:ext uri="{FF2B5EF4-FFF2-40B4-BE49-F238E27FC236}">
                <a16:creationId xmlns:a16="http://schemas.microsoft.com/office/drawing/2014/main" id="{B29DAFD2-E52B-4098-B4BF-0402BCB91701}"/>
              </a:ext>
            </a:extLst>
          </p:cNvPr>
          <p:cNvSpPr>
            <a:spLocks noGrp="1"/>
          </p:cNvSpPr>
          <p:nvPr>
            <p:ph type="sldNum" sz="quarter" idx="12"/>
          </p:nvPr>
        </p:nvSpPr>
        <p:spPr/>
        <p:txBody>
          <a:bodyPr/>
          <a:lstStyle/>
          <a:p>
            <a:fld id="{5C35FCF4-C3EF-BD43-82E0-05BC237DAD2A}" type="slidenum">
              <a:rPr lang="en-US" smtClean="0"/>
              <a:pPr/>
              <a:t>11</a:t>
            </a:fld>
            <a:endParaRPr lang="en-US" dirty="0"/>
          </a:p>
        </p:txBody>
      </p:sp>
      <p:pic>
        <p:nvPicPr>
          <p:cNvPr id="6" name="Picture 5">
            <a:extLst>
              <a:ext uri="{FF2B5EF4-FFF2-40B4-BE49-F238E27FC236}">
                <a16:creationId xmlns:a16="http://schemas.microsoft.com/office/drawing/2014/main" id="{4000EF26-0F1D-4214-B247-EFA9158D1339}"/>
              </a:ext>
            </a:extLst>
          </p:cNvPr>
          <p:cNvPicPr>
            <a:picLocks noChangeAspect="1"/>
          </p:cNvPicPr>
          <p:nvPr/>
        </p:nvPicPr>
        <p:blipFill>
          <a:blip r:embed="rId2"/>
          <a:stretch>
            <a:fillRect/>
          </a:stretch>
        </p:blipFill>
        <p:spPr>
          <a:xfrm>
            <a:off x="2044399" y="1497366"/>
            <a:ext cx="3795747" cy="4812466"/>
          </a:xfrm>
          <a:prstGeom prst="rect">
            <a:avLst/>
          </a:prstGeom>
        </p:spPr>
      </p:pic>
      <p:pic>
        <p:nvPicPr>
          <p:cNvPr id="9" name="Graphic 8" descr="Badge 1 with solid fill">
            <a:extLst>
              <a:ext uri="{FF2B5EF4-FFF2-40B4-BE49-F238E27FC236}">
                <a16:creationId xmlns:a16="http://schemas.microsoft.com/office/drawing/2014/main" id="{CB693BEF-C572-4D5F-966F-42C6DAC33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6291" y="2981135"/>
            <a:ext cx="219456" cy="219456"/>
          </a:xfrm>
          <a:prstGeom prst="rect">
            <a:avLst/>
          </a:prstGeom>
        </p:spPr>
      </p:pic>
      <p:pic>
        <p:nvPicPr>
          <p:cNvPr id="11" name="Graphic 10" descr="Badge with solid fill">
            <a:extLst>
              <a:ext uri="{FF2B5EF4-FFF2-40B4-BE49-F238E27FC236}">
                <a16:creationId xmlns:a16="http://schemas.microsoft.com/office/drawing/2014/main" id="{98363855-4B35-4EF1-8E78-356D651802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6078" y="2981135"/>
            <a:ext cx="210121" cy="210121"/>
          </a:xfrm>
          <a:prstGeom prst="rect">
            <a:avLst/>
          </a:prstGeom>
        </p:spPr>
      </p:pic>
      <p:pic>
        <p:nvPicPr>
          <p:cNvPr id="13" name="Graphic 12" descr="Badge 3 with solid fill">
            <a:extLst>
              <a:ext uri="{FF2B5EF4-FFF2-40B4-BE49-F238E27FC236}">
                <a16:creationId xmlns:a16="http://schemas.microsoft.com/office/drawing/2014/main" id="{1F51C5B0-E63C-47F8-A5D4-1B1C52EAB8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1926" y="2981135"/>
            <a:ext cx="219456" cy="219456"/>
          </a:xfrm>
          <a:prstGeom prst="rect">
            <a:avLst/>
          </a:prstGeom>
        </p:spPr>
      </p:pic>
      <p:pic>
        <p:nvPicPr>
          <p:cNvPr id="15" name="Graphic 14" descr="Badge 4 with solid fill">
            <a:extLst>
              <a:ext uri="{FF2B5EF4-FFF2-40B4-BE49-F238E27FC236}">
                <a16:creationId xmlns:a16="http://schemas.microsoft.com/office/drawing/2014/main" id="{8EE1A520-3EFF-4658-92BB-E9C81DE8A4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62198" y="3491882"/>
            <a:ext cx="219456" cy="219456"/>
          </a:xfrm>
          <a:prstGeom prst="rect">
            <a:avLst/>
          </a:prstGeom>
        </p:spPr>
      </p:pic>
      <p:pic>
        <p:nvPicPr>
          <p:cNvPr id="17" name="Graphic 16" descr="Badge 5 with solid fill">
            <a:extLst>
              <a:ext uri="{FF2B5EF4-FFF2-40B4-BE49-F238E27FC236}">
                <a16:creationId xmlns:a16="http://schemas.microsoft.com/office/drawing/2014/main" id="{04516907-A0B4-4870-9B72-983A823E15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96051" y="4032424"/>
            <a:ext cx="219456" cy="219456"/>
          </a:xfrm>
          <a:prstGeom prst="rect">
            <a:avLst/>
          </a:prstGeom>
        </p:spPr>
      </p:pic>
      <p:pic>
        <p:nvPicPr>
          <p:cNvPr id="19" name="Graphic 18" descr="Badge 6 with solid fill">
            <a:extLst>
              <a:ext uri="{FF2B5EF4-FFF2-40B4-BE49-F238E27FC236}">
                <a16:creationId xmlns:a16="http://schemas.microsoft.com/office/drawing/2014/main" id="{99B13C63-D57E-437C-B679-55A2827540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36231" y="4251880"/>
            <a:ext cx="219456" cy="219456"/>
          </a:xfrm>
          <a:prstGeom prst="rect">
            <a:avLst/>
          </a:prstGeom>
        </p:spPr>
      </p:pic>
      <p:pic>
        <p:nvPicPr>
          <p:cNvPr id="21" name="Graphic 20" descr="Badge 7 with solid fill">
            <a:extLst>
              <a:ext uri="{FF2B5EF4-FFF2-40B4-BE49-F238E27FC236}">
                <a16:creationId xmlns:a16="http://schemas.microsoft.com/office/drawing/2014/main" id="{B813101E-2A7A-487E-9D25-55658958B7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30418" y="1761744"/>
            <a:ext cx="219456" cy="219456"/>
          </a:xfrm>
          <a:prstGeom prst="rect">
            <a:avLst/>
          </a:prstGeom>
        </p:spPr>
      </p:pic>
      <p:graphicFrame>
        <p:nvGraphicFramePr>
          <p:cNvPr id="3" name="Table 2">
            <a:extLst>
              <a:ext uri="{FF2B5EF4-FFF2-40B4-BE49-F238E27FC236}">
                <a16:creationId xmlns:a16="http://schemas.microsoft.com/office/drawing/2014/main" id="{61DC6011-3953-4528-BE10-A99048D588ED}"/>
              </a:ext>
            </a:extLst>
          </p:cNvPr>
          <p:cNvGraphicFramePr>
            <a:graphicFrameLocks noGrp="1"/>
          </p:cNvGraphicFramePr>
          <p:nvPr>
            <p:extLst>
              <p:ext uri="{D42A27DB-BD31-4B8C-83A1-F6EECF244321}">
                <p14:modId xmlns:p14="http://schemas.microsoft.com/office/powerpoint/2010/main" val="1028206565"/>
              </p:ext>
            </p:extLst>
          </p:nvPr>
        </p:nvGraphicFramePr>
        <p:xfrm>
          <a:off x="7519193" y="1514910"/>
          <a:ext cx="2713083" cy="1758950"/>
        </p:xfrm>
        <a:graphic>
          <a:graphicData uri="http://schemas.openxmlformats.org/drawingml/2006/table">
            <a:tbl>
              <a:tblPr/>
              <a:tblGrid>
                <a:gridCol w="2713083">
                  <a:extLst>
                    <a:ext uri="{9D8B030D-6E8A-4147-A177-3AD203B41FA5}">
                      <a16:colId xmlns:a16="http://schemas.microsoft.com/office/drawing/2014/main" val="1689244466"/>
                    </a:ext>
                  </a:extLst>
                </a:gridCol>
              </a:tblGrid>
              <a:tr h="390525">
                <a:tc>
                  <a:txBody>
                    <a:bodyPr/>
                    <a:lstStyle/>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Student Name</a:t>
                      </a:r>
                    </a:p>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Program Name</a:t>
                      </a:r>
                    </a:p>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Student ID</a:t>
                      </a:r>
                    </a:p>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Term</a:t>
                      </a:r>
                    </a:p>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Email</a:t>
                      </a:r>
                    </a:p>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Exclusion Details</a:t>
                      </a:r>
                    </a:p>
                    <a:p>
                      <a:pPr marL="342900" indent="-342900" algn="l" fontAlgn="b">
                        <a:buFont typeface="+mj-lt"/>
                        <a:buAutoNum type="arabicPeriod"/>
                      </a:pPr>
                      <a:r>
                        <a:rPr lang="en-CA" sz="1600" b="1" i="0" u="none" strike="noStrike" dirty="0">
                          <a:solidFill>
                            <a:srgbClr val="000000"/>
                          </a:solidFill>
                          <a:effectLst/>
                          <a:latin typeface="Segoe UI" panose="020B0502040204020203" pitchFamily="34" charset="0"/>
                          <a:cs typeface="Segoe UI" panose="020B0502040204020203" pitchFamily="34" charset="0"/>
                        </a:rPr>
                        <a:t>Sponsor’s Address</a:t>
                      </a:r>
                    </a:p>
                  </a:txBody>
                  <a:tcPr marL="6350" marR="6350" marT="6350" anchor="b">
                    <a:lnL>
                      <a:noFill/>
                    </a:lnL>
                    <a:lnR>
                      <a:noFill/>
                    </a:lnR>
                    <a:lnT>
                      <a:noFill/>
                    </a:lnT>
                    <a:lnB>
                      <a:noFill/>
                    </a:lnB>
                  </a:tcPr>
                </a:tc>
                <a:extLst>
                  <a:ext uri="{0D108BD9-81ED-4DB2-BD59-A6C34878D82A}">
                    <a16:rowId xmlns:a16="http://schemas.microsoft.com/office/drawing/2014/main" val="786417353"/>
                  </a:ext>
                </a:extLst>
              </a:tr>
            </a:tbl>
          </a:graphicData>
        </a:graphic>
      </p:graphicFrame>
    </p:spTree>
    <p:extLst>
      <p:ext uri="{BB962C8B-B14F-4D97-AF65-F5344CB8AC3E}">
        <p14:creationId xmlns:p14="http://schemas.microsoft.com/office/powerpoint/2010/main" val="23784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4A8F-54A6-496C-9C65-44DE2EDCC1E0}"/>
              </a:ext>
            </a:extLst>
          </p:cNvPr>
          <p:cNvSpPr>
            <a:spLocks noGrp="1"/>
          </p:cNvSpPr>
          <p:nvPr>
            <p:ph type="title"/>
          </p:nvPr>
        </p:nvSpPr>
        <p:spPr/>
        <p:txBody>
          <a:bodyPr/>
          <a:lstStyle/>
          <a:p>
            <a:r>
              <a:rPr lang="en-CA" dirty="0"/>
              <a:t>Opening a Canadian Bank account</a:t>
            </a:r>
          </a:p>
        </p:txBody>
      </p:sp>
      <p:sp>
        <p:nvSpPr>
          <p:cNvPr id="3" name="Content Placeholder 2">
            <a:extLst>
              <a:ext uri="{FF2B5EF4-FFF2-40B4-BE49-F238E27FC236}">
                <a16:creationId xmlns:a16="http://schemas.microsoft.com/office/drawing/2014/main" id="{4D50FF6E-4FFD-4A32-A27C-F0858A031AD6}"/>
              </a:ext>
            </a:extLst>
          </p:cNvPr>
          <p:cNvSpPr>
            <a:spLocks noGrp="1"/>
          </p:cNvSpPr>
          <p:nvPr>
            <p:ph idx="1"/>
          </p:nvPr>
        </p:nvSpPr>
        <p:spPr>
          <a:xfrm>
            <a:off x="562627" y="1468394"/>
            <a:ext cx="10765279" cy="4475206"/>
          </a:xfrm>
        </p:spPr>
        <p:txBody>
          <a:bodyPr/>
          <a:lstStyle/>
          <a:p>
            <a:pPr marL="0" indent="0" algn="just">
              <a:buNone/>
            </a:pPr>
            <a:r>
              <a:rPr lang="en-CA" sz="1600" b="0" i="0" dirty="0">
                <a:solidFill>
                  <a:srgbClr val="3D3D3D"/>
                </a:solidFill>
                <a:effectLst/>
                <a:latin typeface="Segoe UI" panose="020B0502040204020203" pitchFamily="34" charset="0"/>
                <a:cs typeface="Segoe UI" panose="020B0502040204020203" pitchFamily="34" charset="0"/>
              </a:rPr>
              <a:t>If you are only in Canada for a short time (such as one academic term) and do not plan to work or receive any scholarships, then you may choose not to open a bank account. However, it’s important to have a Canadian Bank account to:</a:t>
            </a:r>
            <a:endParaRPr lang="en-CA" sz="1600" dirty="0">
              <a:solidFill>
                <a:srgbClr val="3D3D3D"/>
              </a:solidFill>
              <a:latin typeface="Segoe UI" panose="020B0502040204020203" pitchFamily="34" charset="0"/>
              <a:cs typeface="Segoe UI" panose="020B0502040204020203" pitchFamily="34" charset="0"/>
            </a:endParaRPr>
          </a:p>
          <a:p>
            <a:r>
              <a:rPr lang="en-CA" sz="1600" dirty="0">
                <a:solidFill>
                  <a:srgbClr val="3D3D3D"/>
                </a:solidFill>
                <a:latin typeface="Segoe UI" panose="020B0502040204020203" pitchFamily="34" charset="0"/>
                <a:cs typeface="Segoe UI" panose="020B0502040204020203" pitchFamily="34" charset="0"/>
              </a:rPr>
              <a:t>Pay for</a:t>
            </a:r>
            <a:r>
              <a:rPr lang="en-CA" sz="1600" b="0" i="0" dirty="0">
                <a:solidFill>
                  <a:srgbClr val="3D3D3D"/>
                </a:solidFill>
                <a:effectLst/>
                <a:latin typeface="Segoe UI" panose="020B0502040204020203" pitchFamily="34" charset="0"/>
                <a:cs typeface="Segoe UI" panose="020B0502040204020203" pitchFamily="34" charset="0"/>
              </a:rPr>
              <a:t> living costs.</a:t>
            </a:r>
          </a:p>
          <a:p>
            <a:r>
              <a:rPr lang="en-CA" sz="1600" b="0" i="0" dirty="0">
                <a:solidFill>
                  <a:srgbClr val="3D3D3D"/>
                </a:solidFill>
                <a:effectLst/>
                <a:latin typeface="Segoe UI" panose="020B0502040204020203" pitchFamily="34" charset="0"/>
                <a:cs typeface="Segoe UI" panose="020B0502040204020203" pitchFamily="34" charset="0"/>
              </a:rPr>
              <a:t>Get money back (refunds) due to overpayment OR if you won a Scholarship and Award from UCalgary.</a:t>
            </a:r>
          </a:p>
          <a:p>
            <a:pPr marL="0" indent="0">
              <a:buNone/>
            </a:pPr>
            <a:endParaRPr lang="en-CA" sz="1600" dirty="0">
              <a:solidFill>
                <a:srgbClr val="3D3D3D"/>
              </a:solidFill>
              <a:latin typeface="Segoe UI" panose="020B0502040204020203" pitchFamily="34" charset="0"/>
              <a:cs typeface="Segoe UI" panose="020B0502040204020203" pitchFamily="34" charset="0"/>
            </a:endParaRPr>
          </a:p>
          <a:p>
            <a:pPr marL="0" indent="0">
              <a:buNone/>
            </a:pPr>
            <a:endParaRPr lang="en-CA" sz="1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711FA3E-12E5-4958-89FF-ABE280F5A11C}"/>
              </a:ext>
            </a:extLst>
          </p:cNvPr>
          <p:cNvSpPr>
            <a:spLocks noGrp="1"/>
          </p:cNvSpPr>
          <p:nvPr>
            <p:ph type="sldNum" sz="quarter" idx="12"/>
          </p:nvPr>
        </p:nvSpPr>
        <p:spPr/>
        <p:txBody>
          <a:bodyPr/>
          <a:lstStyle/>
          <a:p>
            <a:fld id="{5C35FCF4-C3EF-BD43-82E0-05BC237DAD2A}" type="slidenum">
              <a:rPr lang="en-US" smtClean="0"/>
              <a:pPr/>
              <a:t>12</a:t>
            </a:fld>
            <a:endParaRPr lang="en-US" dirty="0"/>
          </a:p>
        </p:txBody>
      </p:sp>
      <p:sp>
        <p:nvSpPr>
          <p:cNvPr id="12" name="TextBox 11">
            <a:extLst>
              <a:ext uri="{FF2B5EF4-FFF2-40B4-BE49-F238E27FC236}">
                <a16:creationId xmlns:a16="http://schemas.microsoft.com/office/drawing/2014/main" id="{8967CF28-468E-473F-8E30-AB62C57D0025}"/>
              </a:ext>
            </a:extLst>
          </p:cNvPr>
          <p:cNvSpPr txBox="1"/>
          <p:nvPr/>
        </p:nvSpPr>
        <p:spPr>
          <a:xfrm>
            <a:off x="562626" y="3190031"/>
            <a:ext cx="5533374" cy="2308324"/>
          </a:xfrm>
          <a:prstGeom prst="rect">
            <a:avLst/>
          </a:prstGeom>
          <a:noFill/>
        </p:spPr>
        <p:txBody>
          <a:bodyPr wrap="square">
            <a:spAutoFit/>
          </a:bodyPr>
          <a:lstStyle/>
          <a:p>
            <a:pPr marL="0" indent="0">
              <a:buNone/>
            </a:pPr>
            <a:r>
              <a:rPr lang="en-CA" sz="1600" b="1" dirty="0">
                <a:solidFill>
                  <a:srgbClr val="3D3D3D"/>
                </a:solidFill>
                <a:latin typeface="Segoe UI" panose="020B0502040204020203" pitchFamily="34" charset="0"/>
                <a:cs typeface="Segoe UI" panose="020B0502040204020203" pitchFamily="34" charset="0"/>
              </a:rPr>
              <a:t>You should choose a bank based on the services they provide or what is important to you. </a:t>
            </a:r>
          </a:p>
          <a:p>
            <a:pPr marL="0" indent="0">
              <a:buNone/>
            </a:pPr>
            <a:endParaRPr lang="en-CA" sz="1600" dirty="0">
              <a:solidFill>
                <a:srgbClr val="3D3D3D"/>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Is there a fee to open an account? </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Are there monthly service charges? </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Does the bank provide online banking services? </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Are there transaction charges or interest rates? </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Where is the physical bank located and is it convenient for you? </a:t>
            </a:r>
          </a:p>
        </p:txBody>
      </p:sp>
      <p:sp>
        <p:nvSpPr>
          <p:cNvPr id="13" name="TextBox 12">
            <a:extLst>
              <a:ext uri="{FF2B5EF4-FFF2-40B4-BE49-F238E27FC236}">
                <a16:creationId xmlns:a16="http://schemas.microsoft.com/office/drawing/2014/main" id="{E6C6C113-4183-4824-A078-1A52F214810B}"/>
              </a:ext>
            </a:extLst>
          </p:cNvPr>
          <p:cNvSpPr txBox="1"/>
          <p:nvPr/>
        </p:nvSpPr>
        <p:spPr>
          <a:xfrm>
            <a:off x="7150788" y="3190031"/>
            <a:ext cx="5201176" cy="1569660"/>
          </a:xfrm>
          <a:prstGeom prst="rect">
            <a:avLst/>
          </a:prstGeom>
          <a:noFill/>
        </p:spPr>
        <p:txBody>
          <a:bodyPr wrap="square">
            <a:spAutoFit/>
          </a:bodyPr>
          <a:lstStyle/>
          <a:p>
            <a:pPr marL="0" indent="0">
              <a:buNone/>
            </a:pPr>
            <a:r>
              <a:rPr lang="en-CA" sz="1600" b="1" dirty="0">
                <a:solidFill>
                  <a:srgbClr val="3D3D3D"/>
                </a:solidFill>
                <a:latin typeface="Segoe UI" panose="020B0502040204020203" pitchFamily="34" charset="0"/>
                <a:cs typeface="Segoe UI" panose="020B0502040204020203" pitchFamily="34" charset="0"/>
              </a:rPr>
              <a:t>How to open a bank account?</a:t>
            </a:r>
          </a:p>
          <a:p>
            <a:pPr marL="0" indent="0">
              <a:buNone/>
            </a:pPr>
            <a:endParaRPr lang="en-CA" sz="1600" dirty="0">
              <a:solidFill>
                <a:srgbClr val="3D3D3D"/>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Your passport or birth certificate </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A second piece of identification (e.g. study permit) </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Any money that you'd like to deposit</a:t>
            </a:r>
          </a:p>
          <a:p>
            <a:pPr marL="285750" indent="-285750">
              <a:buFont typeface="Arial" panose="020B0604020202020204" pitchFamily="34" charset="0"/>
              <a:buChar char="•"/>
            </a:pPr>
            <a:r>
              <a:rPr lang="en-CA" sz="1600" dirty="0">
                <a:solidFill>
                  <a:srgbClr val="3D3D3D"/>
                </a:solidFill>
                <a:latin typeface="Segoe UI" panose="020B0502040204020203" pitchFamily="34" charset="0"/>
                <a:cs typeface="Segoe UI" panose="020B0502040204020203" pitchFamily="34" charset="0"/>
              </a:rPr>
              <a:t>Your UCalgary Student ID card (UNICARD)</a:t>
            </a:r>
          </a:p>
        </p:txBody>
      </p:sp>
      <p:pic>
        <p:nvPicPr>
          <p:cNvPr id="15" name="Graphic 14" descr="Bank outline">
            <a:extLst>
              <a:ext uri="{FF2B5EF4-FFF2-40B4-BE49-F238E27FC236}">
                <a16:creationId xmlns:a16="http://schemas.microsoft.com/office/drawing/2014/main" id="{EECD0791-535F-47E6-AF92-9AE65636B9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5296" y="550857"/>
            <a:ext cx="629197" cy="629197"/>
          </a:xfrm>
          <a:prstGeom prst="rect">
            <a:avLst/>
          </a:prstGeom>
        </p:spPr>
      </p:pic>
      <p:sp>
        <p:nvSpPr>
          <p:cNvPr id="18" name="TextBox 17">
            <a:extLst>
              <a:ext uri="{FF2B5EF4-FFF2-40B4-BE49-F238E27FC236}">
                <a16:creationId xmlns:a16="http://schemas.microsoft.com/office/drawing/2014/main" id="{065421C9-7702-4D4F-BAB5-94A26E1BDDFA}"/>
              </a:ext>
            </a:extLst>
          </p:cNvPr>
          <p:cNvSpPr txBox="1"/>
          <p:nvPr/>
        </p:nvSpPr>
        <p:spPr>
          <a:xfrm>
            <a:off x="2920533" y="5572748"/>
            <a:ext cx="1479803"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USEFUL LINKS:</a:t>
            </a:r>
          </a:p>
        </p:txBody>
      </p:sp>
      <p:sp>
        <p:nvSpPr>
          <p:cNvPr id="20" name="TextBox 19">
            <a:extLst>
              <a:ext uri="{FF2B5EF4-FFF2-40B4-BE49-F238E27FC236}">
                <a16:creationId xmlns:a16="http://schemas.microsoft.com/office/drawing/2014/main" id="{0BAD47E2-5990-47C9-86D6-F17CDF13B41C}"/>
              </a:ext>
            </a:extLst>
          </p:cNvPr>
          <p:cNvSpPr txBox="1"/>
          <p:nvPr/>
        </p:nvSpPr>
        <p:spPr>
          <a:xfrm>
            <a:off x="2920533" y="5880525"/>
            <a:ext cx="7012138" cy="307777"/>
          </a:xfrm>
          <a:prstGeom prst="rect">
            <a:avLst/>
          </a:prstGeom>
          <a:noFill/>
        </p:spPr>
        <p:txBody>
          <a:bodyPr wrap="square">
            <a:spAutoFit/>
          </a:bodyPr>
          <a:lstStyle/>
          <a:p>
            <a:r>
              <a:rPr lang="en-CA" sz="1400" b="1" dirty="0">
                <a:latin typeface="Segoe UI" panose="020B0502040204020203" pitchFamily="34" charset="0"/>
                <a:cs typeface="Segoe UI" panose="020B0502040204020203" pitchFamily="34" charset="0"/>
              </a:rPr>
              <a:t>Find out more: </a:t>
            </a:r>
            <a:r>
              <a:rPr lang="en-CA" sz="1400" dirty="0">
                <a:latin typeface="Segoe UI" panose="020B0502040204020203" pitchFamily="34" charset="0"/>
                <a:cs typeface="Segoe UI" panose="020B0502040204020203" pitchFamily="34" charset="0"/>
                <a:hlinkClick r:id="rId4"/>
              </a:rPr>
              <a:t>https://www.ucalgary.ca/student-services/iss/resources/banking</a:t>
            </a:r>
            <a:endParaRPr lang="en-CA"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435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Treasure chest with solid fill">
            <a:extLst>
              <a:ext uri="{FF2B5EF4-FFF2-40B4-BE49-F238E27FC236}">
                <a16:creationId xmlns:a16="http://schemas.microsoft.com/office/drawing/2014/main" id="{A399CB16-70A0-419A-A2B7-1E86CE73C04F}"/>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993446" y="2423818"/>
            <a:ext cx="2478592" cy="2478592"/>
          </a:xfrm>
          <a:prstGeom prst="rect">
            <a:avLst/>
          </a:prstGeom>
        </p:spPr>
      </p:pic>
      <p:sp>
        <p:nvSpPr>
          <p:cNvPr id="2" name="Title 1">
            <a:extLst>
              <a:ext uri="{FF2B5EF4-FFF2-40B4-BE49-F238E27FC236}">
                <a16:creationId xmlns:a16="http://schemas.microsoft.com/office/drawing/2014/main" id="{8372AF32-5EAE-431C-ABFA-85ACBCA7F3B8}"/>
              </a:ext>
            </a:extLst>
          </p:cNvPr>
          <p:cNvSpPr>
            <a:spLocks noGrp="1"/>
          </p:cNvSpPr>
          <p:nvPr>
            <p:ph type="title"/>
          </p:nvPr>
        </p:nvSpPr>
        <p:spPr>
          <a:xfrm>
            <a:off x="562628" y="463968"/>
            <a:ext cx="10020926" cy="1033398"/>
          </a:xfrm>
        </p:spPr>
        <p:txBody>
          <a:bodyPr>
            <a:normAutofit/>
          </a:bodyPr>
          <a:lstStyle/>
          <a:p>
            <a:r>
              <a:rPr lang="en-US" dirty="0">
                <a:latin typeface="Segoe UI" panose="020B0502040204020203" pitchFamily="34" charset="0"/>
                <a:cs typeface="Segoe UI" panose="020B0502040204020203" pitchFamily="34" charset="0"/>
              </a:rPr>
              <a:t>International Scholarships and Awards</a:t>
            </a:r>
            <a:endParaRPr lang="en-CA" dirty="0"/>
          </a:p>
        </p:txBody>
      </p:sp>
      <p:sp>
        <p:nvSpPr>
          <p:cNvPr id="3" name="Content Placeholder 2">
            <a:extLst>
              <a:ext uri="{FF2B5EF4-FFF2-40B4-BE49-F238E27FC236}">
                <a16:creationId xmlns:a16="http://schemas.microsoft.com/office/drawing/2014/main" id="{5293B094-DE2B-47A3-83A6-C298DAA30822}"/>
              </a:ext>
            </a:extLst>
          </p:cNvPr>
          <p:cNvSpPr>
            <a:spLocks noGrp="1"/>
          </p:cNvSpPr>
          <p:nvPr>
            <p:ph idx="1"/>
          </p:nvPr>
        </p:nvSpPr>
        <p:spPr>
          <a:xfrm>
            <a:off x="562627" y="1520343"/>
            <a:ext cx="8430819" cy="1115702"/>
          </a:xfrm>
        </p:spPr>
        <p:txBody>
          <a:bodyPr/>
          <a:lstStyle/>
          <a:p>
            <a:pPr marL="0" indent="0">
              <a:buNone/>
            </a:pPr>
            <a:r>
              <a:rPr lang="en-CA" sz="1800" dirty="0">
                <a:latin typeface="Segoe UI" panose="020B0502040204020203" pitchFamily="34" charset="0"/>
                <a:cs typeface="Segoe UI" panose="020B0502040204020203" pitchFamily="34" charset="0"/>
              </a:rPr>
              <a:t>UCalgary provides millions of dollars in Scholarships and Awards to its students which are not only limited to Domestic students but are available specifically for International students as well. These can be categorized as Entrance Awards, Continuing Awards, Graduating Awards etc.</a:t>
            </a:r>
          </a:p>
        </p:txBody>
      </p:sp>
      <p:sp>
        <p:nvSpPr>
          <p:cNvPr id="4" name="Slide Number Placeholder 3">
            <a:extLst>
              <a:ext uri="{FF2B5EF4-FFF2-40B4-BE49-F238E27FC236}">
                <a16:creationId xmlns:a16="http://schemas.microsoft.com/office/drawing/2014/main" id="{6EBFE929-2683-40D6-8664-B78BB1BD6279}"/>
              </a:ext>
            </a:extLst>
          </p:cNvPr>
          <p:cNvSpPr>
            <a:spLocks noGrp="1"/>
          </p:cNvSpPr>
          <p:nvPr>
            <p:ph type="sldNum" sz="quarter" idx="12"/>
          </p:nvPr>
        </p:nvSpPr>
        <p:spPr>
          <a:xfrm>
            <a:off x="9146427" y="6380538"/>
            <a:ext cx="2826856" cy="365125"/>
          </a:xfrm>
        </p:spPr>
        <p:txBody>
          <a:bodyPr/>
          <a:lstStyle/>
          <a:p>
            <a:fld id="{5C35FCF4-C3EF-BD43-82E0-05BC237DAD2A}" type="slidenum">
              <a:rPr lang="en-US" smtClean="0"/>
              <a:pPr/>
              <a:t>13</a:t>
            </a:fld>
            <a:endParaRPr lang="en-US" dirty="0"/>
          </a:p>
        </p:txBody>
      </p:sp>
      <p:sp>
        <p:nvSpPr>
          <p:cNvPr id="6" name="TextBox 5">
            <a:extLst>
              <a:ext uri="{FF2B5EF4-FFF2-40B4-BE49-F238E27FC236}">
                <a16:creationId xmlns:a16="http://schemas.microsoft.com/office/drawing/2014/main" id="{EB471AB7-D82E-40D0-9A94-8A0524FB2CB2}"/>
              </a:ext>
            </a:extLst>
          </p:cNvPr>
          <p:cNvSpPr txBox="1"/>
          <p:nvPr/>
        </p:nvSpPr>
        <p:spPr>
          <a:xfrm>
            <a:off x="562628" y="5335821"/>
            <a:ext cx="10617216" cy="430887"/>
          </a:xfrm>
          <a:prstGeom prst="rect">
            <a:avLst/>
          </a:prstGeom>
          <a:noFill/>
        </p:spPr>
        <p:txBody>
          <a:bodyPr wrap="square">
            <a:spAutoFit/>
          </a:bodyPr>
          <a:lstStyle/>
          <a:p>
            <a:r>
              <a:rPr lang="en-CA" sz="1100" b="1" dirty="0">
                <a:latin typeface="Segoe UI" panose="020B0502040204020203" pitchFamily="34" charset="0"/>
                <a:cs typeface="Segoe UI" panose="020B0502040204020203" pitchFamily="34" charset="0"/>
              </a:rPr>
              <a:t>Search for Intl. Awards: </a:t>
            </a:r>
            <a:r>
              <a:rPr lang="en-CA" sz="1100" dirty="0">
                <a:solidFill>
                  <a:srgbClr val="C0000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https://ucalgary.ca/registrar/finances/awards-scholarships-and-bursaries/search-awards</a:t>
            </a:r>
            <a:endParaRPr lang="en-CA" sz="1100" dirty="0">
              <a:solidFill>
                <a:srgbClr val="C00000"/>
              </a:solidFill>
              <a:latin typeface="Segoe UI" panose="020B0502040204020203" pitchFamily="34" charset="0"/>
              <a:cs typeface="Segoe UI" panose="020B0502040204020203" pitchFamily="34" charset="0"/>
            </a:endParaRPr>
          </a:p>
          <a:p>
            <a:r>
              <a:rPr lang="en-CA" sz="1100" b="1" dirty="0">
                <a:latin typeface="Segoe UI" panose="020B0502040204020203" pitchFamily="34" charset="0"/>
                <a:cs typeface="Segoe UI" panose="020B0502040204020203" pitchFamily="34" charset="0"/>
              </a:rPr>
              <a:t>How-to Guide: </a:t>
            </a:r>
            <a:r>
              <a:rPr lang="en-CA" sz="1100" dirty="0">
                <a:solidFill>
                  <a:srgbClr val="C00000"/>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https://ucalgary.ca/registrar/finances/awards/apply</a:t>
            </a:r>
            <a:endParaRPr lang="en-CA" sz="1100" dirty="0">
              <a:solidFill>
                <a:srgbClr val="C00000"/>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B7A2496-36D3-47DE-A62D-289892F29565}"/>
              </a:ext>
            </a:extLst>
          </p:cNvPr>
          <p:cNvSpPr txBox="1"/>
          <p:nvPr/>
        </p:nvSpPr>
        <p:spPr>
          <a:xfrm>
            <a:off x="562627" y="5028044"/>
            <a:ext cx="6283130" cy="307777"/>
          </a:xfrm>
          <a:prstGeom prst="rect">
            <a:avLst/>
          </a:prstGeom>
          <a:noFill/>
        </p:spPr>
        <p:txBody>
          <a:bodyPr wrap="square">
            <a:spAutoFit/>
          </a:bodyPr>
          <a:lstStyle/>
          <a:p>
            <a:r>
              <a:rPr lang="en-CA" sz="1400" b="1" dirty="0">
                <a:solidFill>
                  <a:srgbClr val="0070C0"/>
                </a:solidFill>
                <a:latin typeface="Segoe UI" panose="020B0502040204020203" pitchFamily="34" charset="0"/>
                <a:cs typeface="Segoe UI" panose="020B0502040204020203" pitchFamily="34" charset="0"/>
              </a:rPr>
              <a:t>USEFUL LINKS:</a:t>
            </a:r>
          </a:p>
        </p:txBody>
      </p:sp>
      <p:sp>
        <p:nvSpPr>
          <p:cNvPr id="9" name="TextBox 8">
            <a:extLst>
              <a:ext uri="{FF2B5EF4-FFF2-40B4-BE49-F238E27FC236}">
                <a16:creationId xmlns:a16="http://schemas.microsoft.com/office/drawing/2014/main" id="{465451CF-93F8-427C-86DF-AB52E073FE85}"/>
              </a:ext>
            </a:extLst>
          </p:cNvPr>
          <p:cNvSpPr txBox="1"/>
          <p:nvPr/>
        </p:nvSpPr>
        <p:spPr>
          <a:xfrm>
            <a:off x="562628" y="2872193"/>
            <a:ext cx="6097190" cy="923330"/>
          </a:xfrm>
          <a:prstGeom prst="rect">
            <a:avLst/>
          </a:prstGeom>
          <a:noFill/>
        </p:spPr>
        <p:txBody>
          <a:bodyPr wrap="square">
            <a:spAutoFit/>
          </a:bodyPr>
          <a:lstStyle/>
          <a:p>
            <a:pPr marL="0" indent="0">
              <a:buNone/>
            </a:pPr>
            <a:r>
              <a:rPr lang="en-CA" sz="1800" dirty="0">
                <a:latin typeface="Segoe UI" panose="020B0502040204020203" pitchFamily="34" charset="0"/>
                <a:cs typeface="Segoe UI" panose="020B0502040204020203" pitchFamily="34" charset="0"/>
              </a:rPr>
              <a:t>To find more awards available to you, visit the “</a:t>
            </a:r>
            <a:r>
              <a:rPr lang="en-CA" sz="1800" b="1" dirty="0">
                <a:solidFill>
                  <a:srgbClr val="FF0000"/>
                </a:solidFill>
                <a:latin typeface="Segoe UI" panose="020B0502040204020203" pitchFamily="34" charset="0"/>
                <a:cs typeface="Segoe UI" panose="020B0502040204020203" pitchFamily="34" charset="0"/>
              </a:rPr>
              <a:t>Search for Awards</a:t>
            </a:r>
            <a:r>
              <a:rPr lang="en-CA" sz="1800" dirty="0">
                <a:latin typeface="Segoe UI" panose="020B0502040204020203" pitchFamily="34" charset="0"/>
                <a:cs typeface="Segoe UI" panose="020B0502040204020203" pitchFamily="34" charset="0"/>
              </a:rPr>
              <a:t>” page, and set your “</a:t>
            </a:r>
            <a:r>
              <a:rPr lang="en-CA" sz="1800" b="1" dirty="0">
                <a:solidFill>
                  <a:srgbClr val="FF0000"/>
                </a:solidFill>
                <a:latin typeface="Segoe UI" panose="020B0502040204020203" pitchFamily="34" charset="0"/>
                <a:cs typeface="Segoe UI" panose="020B0502040204020203" pitchFamily="34" charset="0"/>
              </a:rPr>
              <a:t>Citizenship/Residency</a:t>
            </a:r>
            <a:r>
              <a:rPr lang="en-CA" sz="1800" dirty="0">
                <a:latin typeface="Segoe UI" panose="020B0502040204020203" pitchFamily="34" charset="0"/>
                <a:cs typeface="Segoe UI" panose="020B0502040204020203" pitchFamily="34" charset="0"/>
              </a:rPr>
              <a:t>” to “</a:t>
            </a:r>
            <a:r>
              <a:rPr lang="en-CA" sz="1800" b="1" dirty="0">
                <a:solidFill>
                  <a:srgbClr val="FF0000"/>
                </a:solidFill>
                <a:latin typeface="Segoe UI" panose="020B0502040204020203" pitchFamily="34" charset="0"/>
                <a:cs typeface="Segoe UI" panose="020B0502040204020203" pitchFamily="34" charset="0"/>
              </a:rPr>
              <a:t>International</a:t>
            </a:r>
            <a:r>
              <a:rPr lang="en-CA" sz="1800" b="1" dirty="0">
                <a:latin typeface="Segoe UI" panose="020B0502040204020203" pitchFamily="34" charset="0"/>
                <a:cs typeface="Segoe UI" panose="020B0502040204020203" pitchFamily="34" charset="0"/>
              </a:rPr>
              <a:t>”</a:t>
            </a:r>
            <a:r>
              <a:rPr lang="en-CA" sz="18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4862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800B-5B69-4772-9A00-D0E98F1CEA3F}"/>
              </a:ext>
            </a:extLst>
          </p:cNvPr>
          <p:cNvSpPr>
            <a:spLocks noGrp="1"/>
          </p:cNvSpPr>
          <p:nvPr>
            <p:ph type="title"/>
          </p:nvPr>
        </p:nvSpPr>
        <p:spPr>
          <a:xfrm>
            <a:off x="766766" y="214134"/>
            <a:ext cx="9724372" cy="1033398"/>
          </a:xfrm>
        </p:spPr>
        <p:txBody>
          <a:bodyPr/>
          <a:lstStyle/>
          <a:p>
            <a:r>
              <a:rPr lang="en-CA" dirty="0">
                <a:latin typeface="Segoe UI" panose="020B0502040204020203" pitchFamily="34" charset="0"/>
                <a:cs typeface="Segoe UI" panose="020B0502040204020203" pitchFamily="34" charset="0"/>
              </a:rPr>
              <a:t>Money Smart (Financial Literacy Program)</a:t>
            </a:r>
          </a:p>
        </p:txBody>
      </p:sp>
      <p:sp>
        <p:nvSpPr>
          <p:cNvPr id="3" name="Content Placeholder 2">
            <a:extLst>
              <a:ext uri="{FF2B5EF4-FFF2-40B4-BE49-F238E27FC236}">
                <a16:creationId xmlns:a16="http://schemas.microsoft.com/office/drawing/2014/main" id="{A0DB9AA9-34A8-46CA-99CE-6EF7BC81A8CD}"/>
              </a:ext>
            </a:extLst>
          </p:cNvPr>
          <p:cNvSpPr>
            <a:spLocks noGrp="1"/>
          </p:cNvSpPr>
          <p:nvPr>
            <p:ph idx="1"/>
          </p:nvPr>
        </p:nvSpPr>
        <p:spPr>
          <a:xfrm>
            <a:off x="793655" y="1187115"/>
            <a:ext cx="9724372" cy="457201"/>
          </a:xfrm>
        </p:spPr>
        <p:txBody>
          <a:bodyPr/>
          <a:lstStyle/>
          <a:p>
            <a:pPr marL="0" indent="0">
              <a:buNone/>
            </a:pPr>
            <a:r>
              <a:rPr lang="en-CA" sz="1800" dirty="0">
                <a:latin typeface="Segoe UI" panose="020B0502040204020203" pitchFamily="34" charset="0"/>
                <a:cs typeface="Segoe UI" panose="020B0502040204020203" pitchFamily="34" charset="0"/>
              </a:rPr>
              <a:t>Money Smart is a financial literacy program offered by UCalgary that helps students with: </a:t>
            </a:r>
          </a:p>
          <a:p>
            <a:pPr marL="0" indent="0">
              <a:buNone/>
            </a:pPr>
            <a:endParaRPr lang="en-CA" sz="1800" dirty="0">
              <a:latin typeface="Segoe UI" panose="020B0502040204020203" pitchFamily="34" charset="0"/>
              <a:cs typeface="Segoe UI" panose="020B0502040204020203" pitchFamily="34" charset="0"/>
            </a:endParaRPr>
          </a:p>
          <a:p>
            <a:pPr marL="0" indent="0">
              <a:buNone/>
            </a:pPr>
            <a:endParaRPr lang="en-CA"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ECBCFBA-2BE6-41A2-AE71-EB3D79F7AC38}"/>
              </a:ext>
            </a:extLst>
          </p:cNvPr>
          <p:cNvSpPr>
            <a:spLocks noGrp="1"/>
          </p:cNvSpPr>
          <p:nvPr>
            <p:ph type="sldNum" sz="quarter" idx="12"/>
          </p:nvPr>
        </p:nvSpPr>
        <p:spPr/>
        <p:txBody>
          <a:bodyPr/>
          <a:lstStyle/>
          <a:p>
            <a:fld id="{5C35FCF4-C3EF-BD43-82E0-05BC237DAD2A}" type="slidenum">
              <a:rPr lang="en-US" smtClean="0"/>
              <a:pPr/>
              <a:t>14</a:t>
            </a:fld>
            <a:endParaRPr lang="en-US" dirty="0"/>
          </a:p>
        </p:txBody>
      </p:sp>
      <p:sp>
        <p:nvSpPr>
          <p:cNvPr id="6" name="TextBox 5">
            <a:extLst>
              <a:ext uri="{FF2B5EF4-FFF2-40B4-BE49-F238E27FC236}">
                <a16:creationId xmlns:a16="http://schemas.microsoft.com/office/drawing/2014/main" id="{49CCE665-09D1-4E92-BC13-45EC35B9CB28}"/>
              </a:ext>
            </a:extLst>
          </p:cNvPr>
          <p:cNvSpPr txBox="1"/>
          <p:nvPr/>
        </p:nvSpPr>
        <p:spPr>
          <a:xfrm>
            <a:off x="1024845" y="2552412"/>
            <a:ext cx="6097712" cy="430887"/>
          </a:xfrm>
          <a:prstGeom prst="rect">
            <a:avLst/>
          </a:prstGeom>
          <a:noFill/>
        </p:spPr>
        <p:txBody>
          <a:bodyPr wrap="square">
            <a:spAutoFit/>
          </a:bodyPr>
          <a:lstStyle/>
          <a:p>
            <a:pPr marL="0" indent="0">
              <a:buNone/>
            </a:pPr>
            <a:r>
              <a:rPr lang="en-CA" sz="2200" b="1" dirty="0">
                <a:solidFill>
                  <a:srgbClr val="FF0000"/>
                </a:solidFill>
                <a:latin typeface="Segoe UI" panose="020B0502040204020203" pitchFamily="34" charset="0"/>
                <a:cs typeface="Segoe UI" panose="020B0502040204020203" pitchFamily="34" charset="0"/>
              </a:rPr>
              <a:t>Budgeting</a:t>
            </a:r>
          </a:p>
        </p:txBody>
      </p:sp>
      <p:sp>
        <p:nvSpPr>
          <p:cNvPr id="8" name="TextBox 7">
            <a:extLst>
              <a:ext uri="{FF2B5EF4-FFF2-40B4-BE49-F238E27FC236}">
                <a16:creationId xmlns:a16="http://schemas.microsoft.com/office/drawing/2014/main" id="{E6ED4F22-6D01-4CBB-9C30-734166ADB14D}"/>
              </a:ext>
            </a:extLst>
          </p:cNvPr>
          <p:cNvSpPr txBox="1"/>
          <p:nvPr/>
        </p:nvSpPr>
        <p:spPr>
          <a:xfrm>
            <a:off x="3923217" y="2552412"/>
            <a:ext cx="3549721" cy="430887"/>
          </a:xfrm>
          <a:prstGeom prst="rect">
            <a:avLst/>
          </a:prstGeom>
          <a:noFill/>
        </p:spPr>
        <p:txBody>
          <a:bodyPr wrap="square">
            <a:spAutoFit/>
          </a:bodyPr>
          <a:lstStyle/>
          <a:p>
            <a:pPr marL="0" indent="0">
              <a:buNone/>
            </a:pPr>
            <a:r>
              <a:rPr lang="en-CA" sz="2200" b="1" dirty="0">
                <a:solidFill>
                  <a:srgbClr val="FF0000"/>
                </a:solidFill>
                <a:latin typeface="Segoe UI" panose="020B0502040204020203" pitchFamily="34" charset="0"/>
                <a:cs typeface="Segoe UI" panose="020B0502040204020203" pitchFamily="34" charset="0"/>
              </a:rPr>
              <a:t>Money Saving Strategies</a:t>
            </a:r>
          </a:p>
        </p:txBody>
      </p:sp>
      <p:sp>
        <p:nvSpPr>
          <p:cNvPr id="12" name="TextBox 11">
            <a:extLst>
              <a:ext uri="{FF2B5EF4-FFF2-40B4-BE49-F238E27FC236}">
                <a16:creationId xmlns:a16="http://schemas.microsoft.com/office/drawing/2014/main" id="{48C4294A-DE2A-456B-9709-758BEBC41B67}"/>
              </a:ext>
            </a:extLst>
          </p:cNvPr>
          <p:cNvSpPr txBox="1"/>
          <p:nvPr/>
        </p:nvSpPr>
        <p:spPr>
          <a:xfrm>
            <a:off x="793654" y="3517558"/>
            <a:ext cx="9697483" cy="646331"/>
          </a:xfrm>
          <a:prstGeom prst="rect">
            <a:avLst/>
          </a:prstGeom>
          <a:noFill/>
        </p:spPr>
        <p:txBody>
          <a:bodyPr wrap="square">
            <a:spAutoFit/>
          </a:bodyPr>
          <a:lstStyle/>
          <a:p>
            <a:pPr marL="0" indent="0">
              <a:buNone/>
            </a:pPr>
            <a:r>
              <a:rPr lang="en-CA" sz="1800" dirty="0">
                <a:latin typeface="Segoe UI" panose="020B0502040204020203" pitchFamily="34" charset="0"/>
                <a:cs typeface="Segoe UI" panose="020B0502040204020203" pitchFamily="34" charset="0"/>
              </a:rPr>
              <a:t>Student can access these free resources through free workshops, webinars and one-on-one financial planning with peer mentors.</a:t>
            </a:r>
          </a:p>
        </p:txBody>
      </p:sp>
      <p:sp>
        <p:nvSpPr>
          <p:cNvPr id="14" name="TextBox 13">
            <a:extLst>
              <a:ext uri="{FF2B5EF4-FFF2-40B4-BE49-F238E27FC236}">
                <a16:creationId xmlns:a16="http://schemas.microsoft.com/office/drawing/2014/main" id="{99A31FF5-B75A-4590-B7CF-CEBAF4B44CA7}"/>
              </a:ext>
            </a:extLst>
          </p:cNvPr>
          <p:cNvSpPr txBox="1"/>
          <p:nvPr/>
        </p:nvSpPr>
        <p:spPr>
          <a:xfrm>
            <a:off x="8031821" y="2552412"/>
            <a:ext cx="2714948" cy="430887"/>
          </a:xfrm>
          <a:prstGeom prst="rect">
            <a:avLst/>
          </a:prstGeom>
          <a:noFill/>
        </p:spPr>
        <p:txBody>
          <a:bodyPr wrap="square">
            <a:spAutoFit/>
          </a:bodyPr>
          <a:lstStyle/>
          <a:p>
            <a:pPr marL="0" indent="0">
              <a:buNone/>
            </a:pPr>
            <a:r>
              <a:rPr lang="en-CA" sz="2200" b="1" dirty="0">
                <a:solidFill>
                  <a:srgbClr val="FF0000"/>
                </a:solidFill>
                <a:latin typeface="Segoe UI" panose="020B0502040204020203" pitchFamily="34" charset="0"/>
                <a:cs typeface="Segoe UI" panose="020B0502040204020203" pitchFamily="34" charset="0"/>
              </a:rPr>
              <a:t>Financial planning </a:t>
            </a:r>
          </a:p>
        </p:txBody>
      </p:sp>
      <p:pic>
        <p:nvPicPr>
          <p:cNvPr id="22" name="Graphic 21" descr="Piggy Bank with solid fill">
            <a:extLst>
              <a:ext uri="{FF2B5EF4-FFF2-40B4-BE49-F238E27FC236}">
                <a16:creationId xmlns:a16="http://schemas.microsoft.com/office/drawing/2014/main" id="{27BB244D-FEDF-4841-8D95-C5460D48D7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5786" y="1948527"/>
            <a:ext cx="646331" cy="646331"/>
          </a:xfrm>
          <a:prstGeom prst="rect">
            <a:avLst/>
          </a:prstGeom>
        </p:spPr>
      </p:pic>
      <p:pic>
        <p:nvPicPr>
          <p:cNvPr id="24" name="Graphic 23" descr="Calculator with solid fill">
            <a:extLst>
              <a:ext uri="{FF2B5EF4-FFF2-40B4-BE49-F238E27FC236}">
                <a16:creationId xmlns:a16="http://schemas.microsoft.com/office/drawing/2014/main" id="{D6475C14-4050-482D-B0F1-60C51E4131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8110" y="1948527"/>
            <a:ext cx="646332" cy="646332"/>
          </a:xfrm>
          <a:prstGeom prst="rect">
            <a:avLst/>
          </a:prstGeom>
        </p:spPr>
      </p:pic>
      <p:pic>
        <p:nvPicPr>
          <p:cNvPr id="26" name="Graphic 25" descr="Checklist with solid fill">
            <a:extLst>
              <a:ext uri="{FF2B5EF4-FFF2-40B4-BE49-F238E27FC236}">
                <a16:creationId xmlns:a16="http://schemas.microsoft.com/office/drawing/2014/main" id="{6307E778-9000-4C68-AEBC-AF07890C20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93760" y="1948526"/>
            <a:ext cx="646331" cy="646331"/>
          </a:xfrm>
          <a:prstGeom prst="rect">
            <a:avLst/>
          </a:prstGeom>
        </p:spPr>
      </p:pic>
    </p:spTree>
    <p:extLst>
      <p:ext uri="{BB962C8B-B14F-4D97-AF65-F5344CB8AC3E}">
        <p14:creationId xmlns:p14="http://schemas.microsoft.com/office/powerpoint/2010/main" val="376044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E59FA565-9B21-483E-AB55-950668008133}"/>
              </a:ext>
            </a:extLst>
          </p:cNvPr>
          <p:cNvPicPr>
            <a:picLocks noChangeAspect="1"/>
          </p:cNvPicPr>
          <p:nvPr/>
        </p:nvPicPr>
        <p:blipFill>
          <a:blip r:embed="rId2">
            <a:alphaModFix/>
          </a:blip>
          <a:stretch>
            <a:fillRect/>
          </a:stretch>
        </p:blipFill>
        <p:spPr>
          <a:xfrm>
            <a:off x="10353774" y="1503941"/>
            <a:ext cx="1383407" cy="817778"/>
          </a:xfrm>
          <a:prstGeom prst="rect">
            <a:avLst/>
          </a:prstGeom>
        </p:spPr>
      </p:pic>
      <p:sp>
        <p:nvSpPr>
          <p:cNvPr id="2" name="Title 1">
            <a:extLst>
              <a:ext uri="{FF2B5EF4-FFF2-40B4-BE49-F238E27FC236}">
                <a16:creationId xmlns:a16="http://schemas.microsoft.com/office/drawing/2014/main" id="{63EECBE8-901D-4430-B130-B5DFD8963A28}"/>
              </a:ext>
            </a:extLst>
          </p:cNvPr>
          <p:cNvSpPr>
            <a:spLocks noGrp="1"/>
          </p:cNvSpPr>
          <p:nvPr>
            <p:ph type="title"/>
          </p:nvPr>
        </p:nvSpPr>
        <p:spPr/>
        <p:txBody>
          <a:bodyPr/>
          <a:lstStyle/>
          <a:p>
            <a:r>
              <a:rPr lang="en-CA" dirty="0">
                <a:latin typeface="Segoe UI" panose="020B0502040204020203" pitchFamily="34" charset="0"/>
                <a:cs typeface="Segoe UI" panose="020B0502040204020203" pitchFamily="34" charset="0"/>
              </a:rPr>
              <a:t>Contact Information: Enrolment Services</a:t>
            </a:r>
          </a:p>
        </p:txBody>
      </p:sp>
      <p:sp>
        <p:nvSpPr>
          <p:cNvPr id="3" name="Content Placeholder 2">
            <a:extLst>
              <a:ext uri="{FF2B5EF4-FFF2-40B4-BE49-F238E27FC236}">
                <a16:creationId xmlns:a16="http://schemas.microsoft.com/office/drawing/2014/main" id="{FEBE3C20-A76A-4E59-BFCC-38A6A97ACF78}"/>
              </a:ext>
            </a:extLst>
          </p:cNvPr>
          <p:cNvSpPr>
            <a:spLocks noGrp="1"/>
          </p:cNvSpPr>
          <p:nvPr>
            <p:ph idx="1"/>
          </p:nvPr>
        </p:nvSpPr>
        <p:spPr>
          <a:xfrm>
            <a:off x="626864" y="2613744"/>
            <a:ext cx="11110317" cy="1603110"/>
          </a:xfrm>
        </p:spPr>
        <p:txBody>
          <a:bodyPr/>
          <a:lstStyle/>
          <a:p>
            <a:pPr>
              <a:buFont typeface="Wingdings" panose="05000000000000000000" pitchFamily="2" charset="2"/>
              <a:buChar char="q"/>
            </a:pPr>
            <a:r>
              <a:rPr lang="en-CA" sz="1600" dirty="0">
                <a:latin typeface="Segoe UI" panose="020B0502040204020203" pitchFamily="34" charset="0"/>
                <a:cs typeface="Segoe UI" panose="020B0502040204020203" pitchFamily="34" charset="0"/>
              </a:rPr>
              <a:t> </a:t>
            </a:r>
            <a:r>
              <a:rPr lang="en-CA" sz="1600" b="1" dirty="0">
                <a:latin typeface="Segoe UI" panose="020B0502040204020203" pitchFamily="34" charset="0"/>
                <a:cs typeface="Segoe UI" panose="020B0502040204020203" pitchFamily="34" charset="0"/>
              </a:rPr>
              <a:t>Visit us in Room MT116 in the lobby of </a:t>
            </a:r>
            <a:r>
              <a:rPr lang="en-CA" sz="1600" b="1" dirty="0" err="1">
                <a:latin typeface="Segoe UI" panose="020B0502040204020203" pitchFamily="34" charset="0"/>
                <a:cs typeface="Segoe UI" panose="020B0502040204020203" pitchFamily="34" charset="0"/>
              </a:rPr>
              <a:t>MacKimmie</a:t>
            </a:r>
            <a:r>
              <a:rPr lang="en-CA" sz="1600" b="1" dirty="0">
                <a:latin typeface="Segoe UI" panose="020B0502040204020203" pitchFamily="34" charset="0"/>
                <a:cs typeface="Segoe UI" panose="020B0502040204020203" pitchFamily="34" charset="0"/>
              </a:rPr>
              <a:t> Tower</a:t>
            </a:r>
          </a:p>
          <a:p>
            <a:pPr>
              <a:buFont typeface="Wingdings" panose="05000000000000000000" pitchFamily="2" charset="2"/>
              <a:buChar char="q"/>
            </a:pPr>
            <a:r>
              <a:rPr lang="en-CA" sz="1600" dirty="0">
                <a:latin typeface="Segoe UI" panose="020B0502040204020203" pitchFamily="34" charset="0"/>
                <a:cs typeface="Segoe UI" panose="020B0502040204020203" pitchFamily="34" charset="0"/>
              </a:rPr>
              <a:t> </a:t>
            </a:r>
            <a:r>
              <a:rPr lang="en-CA" sz="1600" b="1" dirty="0">
                <a:latin typeface="Segoe UI" panose="020B0502040204020203" pitchFamily="34" charset="0"/>
                <a:cs typeface="Segoe UI" panose="020B0502040204020203" pitchFamily="34" charset="0"/>
              </a:rPr>
              <a:t>Submit a Service Request using Student Portal</a:t>
            </a:r>
          </a:p>
          <a:p>
            <a:pPr>
              <a:buFont typeface="Wingdings" panose="05000000000000000000" pitchFamily="2" charset="2"/>
              <a:buChar char="q"/>
            </a:pPr>
            <a:r>
              <a:rPr lang="en-CA" sz="1600" dirty="0">
                <a:latin typeface="Segoe UI" panose="020B0502040204020203" pitchFamily="34" charset="0"/>
                <a:cs typeface="Segoe UI" panose="020B0502040204020203" pitchFamily="34" charset="0"/>
              </a:rPr>
              <a:t> </a:t>
            </a:r>
            <a:r>
              <a:rPr lang="en-CA" sz="1600" b="1" dirty="0">
                <a:latin typeface="Segoe UI" panose="020B0502040204020203" pitchFamily="34" charset="0"/>
                <a:cs typeface="Segoe UI" panose="020B0502040204020203" pitchFamily="34" charset="0"/>
              </a:rPr>
              <a:t>Connect with one of our advisors by phone at 403.210.7625 or 1.855.246.7625 (toll-free if you're calling from  Canada or the US)</a:t>
            </a:r>
          </a:p>
          <a:p>
            <a:pPr>
              <a:buFont typeface="Wingdings" panose="05000000000000000000" pitchFamily="2" charset="2"/>
              <a:buChar char="q"/>
            </a:pPr>
            <a:r>
              <a:rPr lang="en-CA" sz="1600" dirty="0">
                <a:latin typeface="Segoe UI" panose="020B0502040204020203" pitchFamily="34" charset="0"/>
                <a:cs typeface="Segoe UI" panose="020B0502040204020203" pitchFamily="34" charset="0"/>
              </a:rPr>
              <a:t> </a:t>
            </a:r>
            <a:r>
              <a:rPr lang="en-CA" sz="1600" b="1" dirty="0">
                <a:latin typeface="Segoe UI" panose="020B0502040204020203" pitchFamily="34" charset="0"/>
                <a:cs typeface="Segoe UI" panose="020B0502040204020203" pitchFamily="34" charset="0"/>
              </a:rPr>
              <a:t>Book an in-person or virtual (Zoom) advising appointment </a:t>
            </a:r>
            <a:r>
              <a:rPr lang="en-CA" sz="1600" dirty="0">
                <a:latin typeface="Segoe UI" panose="020B0502040204020203" pitchFamily="34" charset="0"/>
                <a:cs typeface="Segoe UI" panose="020B0502040204020203" pitchFamily="34" charset="0"/>
              </a:rPr>
              <a:t>(</a:t>
            </a:r>
            <a:r>
              <a:rPr lang="en-CA" sz="1600" dirty="0">
                <a:latin typeface="Segoe UI" panose="020B0502040204020203" pitchFamily="34" charset="0"/>
                <a:cs typeface="Segoe UI" panose="020B0502040204020203" pitchFamily="34" charset="0"/>
                <a:hlinkClick r:id="rId3"/>
              </a:rPr>
              <a:t>https://calendly.com/esadvising/15min</a:t>
            </a:r>
            <a:r>
              <a:rPr lang="en-CA" sz="1600"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D7056A87-2B17-4A67-88D2-88A477800447}"/>
              </a:ext>
            </a:extLst>
          </p:cNvPr>
          <p:cNvSpPr>
            <a:spLocks noGrp="1"/>
          </p:cNvSpPr>
          <p:nvPr>
            <p:ph type="sldNum" sz="quarter" idx="12"/>
          </p:nvPr>
        </p:nvSpPr>
        <p:spPr/>
        <p:txBody>
          <a:bodyPr/>
          <a:lstStyle/>
          <a:p>
            <a:fld id="{5C35FCF4-C3EF-BD43-82E0-05BC237DAD2A}" type="slidenum">
              <a:rPr lang="en-US" smtClean="0"/>
              <a:pPr/>
              <a:t>15</a:t>
            </a:fld>
            <a:endParaRPr lang="en-US" dirty="0"/>
          </a:p>
        </p:txBody>
      </p:sp>
      <p:sp>
        <p:nvSpPr>
          <p:cNvPr id="6" name="TextBox 5">
            <a:extLst>
              <a:ext uri="{FF2B5EF4-FFF2-40B4-BE49-F238E27FC236}">
                <a16:creationId xmlns:a16="http://schemas.microsoft.com/office/drawing/2014/main" id="{C48601FC-6AD8-493E-AE55-630A8E515E6E}"/>
              </a:ext>
            </a:extLst>
          </p:cNvPr>
          <p:cNvSpPr txBox="1"/>
          <p:nvPr/>
        </p:nvSpPr>
        <p:spPr>
          <a:xfrm>
            <a:off x="626864" y="1658719"/>
            <a:ext cx="6097190" cy="400110"/>
          </a:xfrm>
          <a:prstGeom prst="rect">
            <a:avLst/>
          </a:prstGeom>
          <a:noFill/>
        </p:spPr>
        <p:txBody>
          <a:bodyPr wrap="square">
            <a:spAutoFit/>
          </a:bodyPr>
          <a:lstStyle/>
          <a:p>
            <a:r>
              <a:rPr lang="en-CA" sz="2000" b="1" dirty="0">
                <a:latin typeface="Segoe UI" panose="020B0502040204020203" pitchFamily="34" charset="0"/>
                <a:cs typeface="Segoe UI" panose="020B0502040204020203" pitchFamily="34" charset="0"/>
              </a:rPr>
              <a:t>Link: </a:t>
            </a:r>
            <a:r>
              <a:rPr lang="en-CA" sz="2000" dirty="0">
                <a:latin typeface="Segoe UI" panose="020B0502040204020203" pitchFamily="34" charset="0"/>
                <a:cs typeface="Segoe UI" panose="020B0502040204020203" pitchFamily="34" charset="0"/>
                <a:hlinkClick r:id="rId4"/>
              </a:rPr>
              <a:t>https://www.ucalgary.ca/registrar/contact-us</a:t>
            </a:r>
            <a:endParaRPr lang="en-CA"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193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80A87D-497E-4ECD-8667-B65FBA45D849}"/>
              </a:ext>
            </a:extLst>
          </p:cNvPr>
          <p:cNvSpPr>
            <a:spLocks noGrp="1"/>
          </p:cNvSpPr>
          <p:nvPr>
            <p:ph type="sldNum" sz="quarter" idx="12"/>
          </p:nvPr>
        </p:nvSpPr>
        <p:spPr/>
        <p:txBody>
          <a:bodyPr/>
          <a:lstStyle/>
          <a:p>
            <a:fld id="{5C35FCF4-C3EF-BD43-82E0-05BC237DAD2A}" type="slidenum">
              <a:rPr lang="en-US" smtClean="0"/>
              <a:pPr/>
              <a:t>16</a:t>
            </a:fld>
            <a:endParaRPr lang="en-US" dirty="0"/>
          </a:p>
        </p:txBody>
      </p:sp>
      <p:sp>
        <p:nvSpPr>
          <p:cNvPr id="8" name="Title 1">
            <a:extLst>
              <a:ext uri="{FF2B5EF4-FFF2-40B4-BE49-F238E27FC236}">
                <a16:creationId xmlns:a16="http://schemas.microsoft.com/office/drawing/2014/main" id="{3E77EFF0-7305-4C34-9F40-0AB015326350}"/>
              </a:ext>
            </a:extLst>
          </p:cNvPr>
          <p:cNvSpPr>
            <a:spLocks noGrp="1"/>
          </p:cNvSpPr>
          <p:nvPr>
            <p:ph type="title"/>
          </p:nvPr>
        </p:nvSpPr>
        <p:spPr>
          <a:xfrm>
            <a:off x="263554" y="390845"/>
            <a:ext cx="9724372" cy="1033398"/>
          </a:xfrm>
        </p:spPr>
        <p:txBody>
          <a:bodyPr>
            <a:normAutofit/>
          </a:bodyPr>
          <a:lstStyle/>
          <a:p>
            <a:r>
              <a:rPr lang="en-CA" sz="3000" dirty="0">
                <a:latin typeface="Segoe UI" panose="020B0502040204020203" pitchFamily="34" charset="0"/>
                <a:cs typeface="Segoe UI" panose="020B0502040204020203" pitchFamily="34" charset="0"/>
              </a:rPr>
              <a:t>Contact Information: International Student Services</a:t>
            </a:r>
          </a:p>
        </p:txBody>
      </p:sp>
      <p:sp>
        <p:nvSpPr>
          <p:cNvPr id="9" name="Content Placeholder 2">
            <a:extLst>
              <a:ext uri="{FF2B5EF4-FFF2-40B4-BE49-F238E27FC236}">
                <a16:creationId xmlns:a16="http://schemas.microsoft.com/office/drawing/2014/main" id="{24438976-8579-458A-BA1C-E30979086EDA}"/>
              </a:ext>
            </a:extLst>
          </p:cNvPr>
          <p:cNvSpPr>
            <a:spLocks noGrp="1"/>
          </p:cNvSpPr>
          <p:nvPr>
            <p:ph idx="1"/>
          </p:nvPr>
        </p:nvSpPr>
        <p:spPr>
          <a:xfrm>
            <a:off x="263554" y="2232956"/>
            <a:ext cx="11565136" cy="3503904"/>
          </a:xfrm>
        </p:spPr>
        <p:txBody>
          <a:bodyPr/>
          <a:lstStyle/>
          <a:p>
            <a:pPr>
              <a:buFont typeface="Wingdings" panose="05000000000000000000" pitchFamily="2" charset="2"/>
              <a:buChar char="q"/>
            </a:pPr>
            <a:r>
              <a:rPr lang="en-CA" sz="1600" b="1" dirty="0">
                <a:latin typeface="Segoe UI" panose="020B0502040204020203" pitchFamily="34" charset="0"/>
                <a:cs typeface="Segoe UI" panose="020B0502040204020203" pitchFamily="34" charset="0"/>
              </a:rPr>
              <a:t>Visit us in Room MSC-275 in MacEwan Student Centre</a:t>
            </a:r>
          </a:p>
          <a:p>
            <a:pPr>
              <a:buFont typeface="Wingdings" panose="05000000000000000000" pitchFamily="2" charset="2"/>
              <a:buChar char="q"/>
            </a:pPr>
            <a:r>
              <a:rPr lang="en-CA" sz="1600" b="1" dirty="0">
                <a:latin typeface="Segoe UI" panose="020B0502040204020203" pitchFamily="34" charset="0"/>
                <a:cs typeface="Segoe UI" panose="020B0502040204020203" pitchFamily="34" charset="0"/>
              </a:rPr>
              <a:t>General e-mail/ non-immigration inquiries: </a:t>
            </a:r>
            <a:r>
              <a:rPr lang="en-CA" sz="1600" b="1" dirty="0">
                <a:latin typeface="Segoe UI" panose="020B0502040204020203" pitchFamily="34" charset="0"/>
                <a:cs typeface="Segoe UI" panose="020B0502040204020203" pitchFamily="34" charset="0"/>
                <a:hlinkClick r:id="rId2"/>
              </a:rPr>
              <a:t>iss@ucalgary.ca</a:t>
            </a:r>
            <a:endParaRPr lang="en-CA" sz="1600" b="1" dirty="0">
              <a:latin typeface="Segoe UI" panose="020B0502040204020203" pitchFamily="34" charset="0"/>
              <a:cs typeface="Segoe UI" panose="020B0502040204020203" pitchFamily="34" charset="0"/>
            </a:endParaRPr>
          </a:p>
          <a:p>
            <a:pPr>
              <a:buFont typeface="Wingdings" panose="05000000000000000000" pitchFamily="2" charset="2"/>
              <a:buChar char="q"/>
            </a:pPr>
            <a:r>
              <a:rPr lang="en-CA" sz="1600" b="1" dirty="0">
                <a:latin typeface="Segoe UI" panose="020B0502040204020203" pitchFamily="34" charset="0"/>
                <a:cs typeface="Segoe UI" panose="020B0502040204020203" pitchFamily="34" charset="0"/>
              </a:rPr>
              <a:t>Immigration Inquiries: </a:t>
            </a:r>
            <a:r>
              <a:rPr lang="en-CA" sz="1600" b="1" dirty="0">
                <a:latin typeface="Segoe UI" panose="020B0502040204020203" pitchFamily="34" charset="0"/>
                <a:cs typeface="Segoe UI" panose="020B0502040204020203" pitchFamily="34" charset="0"/>
                <a:hlinkClick r:id="rId3"/>
              </a:rPr>
              <a:t>issimmigration@ucalgary.ca</a:t>
            </a:r>
            <a:endParaRPr lang="en-CA" sz="1600" b="1" dirty="0">
              <a:latin typeface="Segoe UI" panose="020B0502040204020203" pitchFamily="34" charset="0"/>
              <a:cs typeface="Segoe UI" panose="020B0502040204020203" pitchFamily="34" charset="0"/>
            </a:endParaRPr>
          </a:p>
          <a:p>
            <a:pPr>
              <a:buFont typeface="Wingdings" panose="05000000000000000000" pitchFamily="2" charset="2"/>
              <a:buChar char="q"/>
            </a:pPr>
            <a:r>
              <a:rPr lang="en-CA" sz="1600" b="1" dirty="0">
                <a:latin typeface="Segoe UI" panose="020B0502040204020203" pitchFamily="34" charset="0"/>
                <a:cs typeface="Segoe UI" panose="020B0502040204020203" pitchFamily="34" charset="0"/>
              </a:rPr>
              <a:t>15-minute drop-in advising appointments:</a:t>
            </a:r>
          </a:p>
          <a:p>
            <a:pPr marL="0" indent="0">
              <a:buNone/>
            </a:pPr>
            <a:endParaRPr lang="en-CA" sz="1600" b="1" dirty="0">
              <a:latin typeface="Segoe UI" panose="020B0502040204020203" pitchFamily="34" charset="0"/>
              <a:cs typeface="Segoe UI" panose="020B0502040204020203" pitchFamily="34" charset="0"/>
            </a:endParaRPr>
          </a:p>
          <a:p>
            <a:pPr marL="0" indent="0">
              <a:buNone/>
            </a:pPr>
            <a:r>
              <a:rPr lang="en-CA" sz="1600" b="1" dirty="0">
                <a:latin typeface="Segoe UI" panose="020B0502040204020203" pitchFamily="34" charset="0"/>
                <a:cs typeface="Segoe UI" panose="020B0502040204020203" pitchFamily="34" charset="0"/>
              </a:rPr>
              <a:t>	</a:t>
            </a:r>
            <a:r>
              <a:rPr lang="en-CA" sz="1600" b="1" dirty="0">
                <a:solidFill>
                  <a:srgbClr val="C00000"/>
                </a:solidFill>
                <a:latin typeface="Segoe UI" panose="020B0502040204020203" pitchFamily="34" charset="0"/>
                <a:cs typeface="Segoe UI" panose="020B0502040204020203" pitchFamily="34" charset="0"/>
              </a:rPr>
              <a:t>Tues:</a:t>
            </a:r>
            <a:r>
              <a:rPr lang="en-CA" sz="1600" b="1" dirty="0">
                <a:latin typeface="Segoe UI" panose="020B0502040204020203" pitchFamily="34" charset="0"/>
                <a:cs typeface="Segoe UI" panose="020B0502040204020203" pitchFamily="34" charset="0"/>
              </a:rPr>
              <a:t> 10 AM - 12 PM and 1 – 4 PM /// </a:t>
            </a:r>
            <a:r>
              <a:rPr lang="en-CA" sz="1600" b="1" dirty="0">
                <a:solidFill>
                  <a:srgbClr val="C00000"/>
                </a:solidFill>
                <a:latin typeface="Segoe UI" panose="020B0502040204020203" pitchFamily="34" charset="0"/>
                <a:cs typeface="Segoe UI" panose="020B0502040204020203" pitchFamily="34" charset="0"/>
              </a:rPr>
              <a:t>Wed:</a:t>
            </a:r>
            <a:r>
              <a:rPr lang="en-CA" sz="1600" b="1" dirty="0">
                <a:latin typeface="Segoe UI" panose="020B0502040204020203" pitchFamily="34" charset="0"/>
                <a:cs typeface="Segoe UI" panose="020B0502040204020203" pitchFamily="34" charset="0"/>
              </a:rPr>
              <a:t> 9 AM - 12 PM and 1 - 4 PM /// </a:t>
            </a:r>
            <a:r>
              <a:rPr lang="en-CA" sz="1600" b="1" dirty="0">
                <a:solidFill>
                  <a:srgbClr val="C00000"/>
                </a:solidFill>
                <a:latin typeface="Segoe UI" panose="020B0502040204020203" pitchFamily="34" charset="0"/>
                <a:cs typeface="Segoe UI" panose="020B0502040204020203" pitchFamily="34" charset="0"/>
              </a:rPr>
              <a:t>Thurs:</a:t>
            </a:r>
            <a:r>
              <a:rPr lang="en-CA" sz="1600" b="1" dirty="0">
                <a:latin typeface="Segoe UI" panose="020B0502040204020203" pitchFamily="34" charset="0"/>
                <a:cs typeface="Segoe UI" panose="020B0502040204020203" pitchFamily="34" charset="0"/>
              </a:rPr>
              <a:t> 9 AM - 12 PM and 1 - 4 PM</a:t>
            </a:r>
          </a:p>
          <a:p>
            <a:pPr marL="0" indent="0">
              <a:buNone/>
            </a:pPr>
            <a:r>
              <a:rPr lang="en-CA" sz="1600" b="1" dirty="0">
                <a:latin typeface="Segoe UI" panose="020B0502040204020203" pitchFamily="34" charset="0"/>
                <a:cs typeface="Segoe UI" panose="020B0502040204020203" pitchFamily="34" charset="0"/>
              </a:rPr>
              <a:t>	</a:t>
            </a:r>
          </a:p>
          <a:p>
            <a:pPr marL="0" indent="0" algn="ctr">
              <a:buNone/>
            </a:pPr>
            <a:r>
              <a:rPr lang="en-CA" sz="1600" b="1" dirty="0">
                <a:latin typeface="Segoe UI" panose="020B0502040204020203" pitchFamily="34" charset="0"/>
                <a:cs typeface="Segoe UI" panose="020B0502040204020203" pitchFamily="34" charset="0"/>
              </a:rPr>
              <a:t>Instagram: </a:t>
            </a:r>
            <a:r>
              <a:rPr lang="en-CA" sz="1600" b="1" dirty="0">
                <a:solidFill>
                  <a:srgbClr val="C00000"/>
                </a:solidFill>
                <a:latin typeface="Segoe UI" panose="020B0502040204020203" pitchFamily="34" charset="0"/>
                <a:cs typeface="Segoe UI" panose="020B0502040204020203" pitchFamily="34" charset="0"/>
              </a:rPr>
              <a:t>@ucalgaryiss </a:t>
            </a:r>
            <a:r>
              <a:rPr lang="en-CA" sz="1600" b="1" dirty="0">
                <a:latin typeface="Segoe UI" panose="020B0502040204020203" pitchFamily="34" charset="0"/>
                <a:cs typeface="Segoe UI" panose="020B0502040204020203" pitchFamily="34" charset="0"/>
              </a:rPr>
              <a:t>|</a:t>
            </a:r>
            <a:r>
              <a:rPr lang="en-CA" sz="1600" b="1" dirty="0">
                <a:solidFill>
                  <a:srgbClr val="C00000"/>
                </a:solidFill>
                <a:latin typeface="Segoe UI" panose="020B0502040204020203" pitchFamily="34" charset="0"/>
                <a:cs typeface="Segoe UI" panose="020B0502040204020203" pitchFamily="34" charset="0"/>
              </a:rPr>
              <a:t>  </a:t>
            </a:r>
            <a:r>
              <a:rPr lang="en-CA" sz="1600" b="1" dirty="0">
                <a:solidFill>
                  <a:srgbClr val="242424"/>
                </a:solidFill>
                <a:effectLst/>
                <a:latin typeface="Segoe UI" panose="020B0502040204020203" pitchFamily="34" charset="0"/>
                <a:cs typeface="Segoe UI" panose="020B0502040204020203" pitchFamily="34" charset="0"/>
              </a:rPr>
              <a:t>Events calendar: </a:t>
            </a:r>
            <a:r>
              <a:rPr lang="en-CA" sz="1600" b="1" u="none" strike="noStrike" dirty="0">
                <a:solidFill>
                  <a:srgbClr val="4F52B2"/>
                </a:solidFill>
                <a:effectLst/>
                <a:latin typeface="-apple-system"/>
                <a:hlinkClick r:id="rId4" tooltip="https://events.ucalgary.ca/international-student-services/"/>
              </a:rPr>
              <a:t>https://events.ucalgary.ca/international-student-services/</a:t>
            </a:r>
            <a:endParaRPr lang="en-CA" sz="1600" b="1" dirty="0">
              <a:solidFill>
                <a:srgbClr val="C00000"/>
              </a:solidFill>
              <a:latin typeface="Segoe UI" panose="020B0502040204020203" pitchFamily="34" charset="0"/>
              <a:cs typeface="Segoe UI" panose="020B0502040204020203" pitchFamily="34" charset="0"/>
            </a:endParaRPr>
          </a:p>
          <a:p>
            <a:pPr marL="0" indent="0">
              <a:buNone/>
            </a:pPr>
            <a:endParaRPr lang="en-CA" sz="16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86042776-557B-4C99-9890-FD71E3B59FBD}"/>
              </a:ext>
            </a:extLst>
          </p:cNvPr>
          <p:cNvSpPr txBox="1"/>
          <p:nvPr/>
        </p:nvSpPr>
        <p:spPr>
          <a:xfrm>
            <a:off x="263554" y="1712775"/>
            <a:ext cx="7611614" cy="338554"/>
          </a:xfrm>
          <a:prstGeom prst="rect">
            <a:avLst/>
          </a:prstGeom>
          <a:noFill/>
        </p:spPr>
        <p:txBody>
          <a:bodyPr wrap="square">
            <a:spAutoFit/>
          </a:bodyPr>
          <a:lstStyle/>
          <a:p>
            <a:r>
              <a:rPr lang="en-CA" sz="1600" b="1" dirty="0">
                <a:latin typeface="Segoe UI" panose="020B0502040204020203" pitchFamily="34" charset="0"/>
                <a:cs typeface="Segoe UI" panose="020B0502040204020203" pitchFamily="34" charset="0"/>
              </a:rPr>
              <a:t>Link: </a:t>
            </a:r>
            <a:r>
              <a:rPr lang="en-CA" sz="1600" dirty="0">
                <a:latin typeface="Segoe UI" panose="020B0502040204020203" pitchFamily="34" charset="0"/>
                <a:cs typeface="Segoe UI" panose="020B0502040204020203" pitchFamily="34" charset="0"/>
                <a:hlinkClick r:id="rId5"/>
              </a:rPr>
              <a:t>https://www.ucalgary.ca/student-services/iss/contact-us</a:t>
            </a:r>
            <a:endParaRPr lang="en-CA" sz="1600" dirty="0">
              <a:latin typeface="Segoe UI" panose="020B0502040204020203" pitchFamily="34" charset="0"/>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D9656E1F-0DAC-41CA-9D7C-1FFFD9CA78F3}"/>
              </a:ext>
            </a:extLst>
          </p:cNvPr>
          <p:cNvPicPr>
            <a:picLocks noChangeAspect="1"/>
          </p:cNvPicPr>
          <p:nvPr/>
        </p:nvPicPr>
        <p:blipFill>
          <a:blip r:embed="rId6">
            <a:alphaModFix/>
          </a:blip>
          <a:stretch>
            <a:fillRect/>
          </a:stretch>
        </p:blipFill>
        <p:spPr>
          <a:xfrm>
            <a:off x="10353774" y="1503941"/>
            <a:ext cx="1383407" cy="817778"/>
          </a:xfrm>
          <a:prstGeom prst="rect">
            <a:avLst/>
          </a:prstGeom>
        </p:spPr>
      </p:pic>
    </p:spTree>
    <p:extLst>
      <p:ext uri="{BB962C8B-B14F-4D97-AF65-F5344CB8AC3E}">
        <p14:creationId xmlns:p14="http://schemas.microsoft.com/office/powerpoint/2010/main" val="168264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26D938-EBC5-489F-8A9C-3B0D33D17131}"/>
              </a:ext>
            </a:extLst>
          </p:cNvPr>
          <p:cNvSpPr>
            <a:spLocks noGrp="1"/>
          </p:cNvSpPr>
          <p:nvPr>
            <p:ph type="sldNum" sz="quarter" idx="12"/>
          </p:nvPr>
        </p:nvSpPr>
        <p:spPr/>
        <p:txBody>
          <a:bodyPr/>
          <a:lstStyle/>
          <a:p>
            <a:fld id="{5C35FCF4-C3EF-BD43-82E0-05BC237DAD2A}" type="slidenum">
              <a:rPr lang="en-US" smtClean="0"/>
              <a:pPr/>
              <a:t>17</a:t>
            </a:fld>
            <a:endParaRPr lang="en-US" dirty="0"/>
          </a:p>
        </p:txBody>
      </p:sp>
      <p:pic>
        <p:nvPicPr>
          <p:cNvPr id="6" name="Graphic 5" descr="Questions with solid fill">
            <a:extLst>
              <a:ext uri="{FF2B5EF4-FFF2-40B4-BE49-F238E27FC236}">
                <a16:creationId xmlns:a16="http://schemas.microsoft.com/office/drawing/2014/main" id="{80430755-7065-4B1D-8115-0EF20E1EC5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2299" y="2412065"/>
            <a:ext cx="2707401" cy="2707401"/>
          </a:xfrm>
          <a:prstGeom prst="rect">
            <a:avLst/>
          </a:prstGeom>
        </p:spPr>
      </p:pic>
      <p:sp>
        <p:nvSpPr>
          <p:cNvPr id="7" name="TextBox 6">
            <a:extLst>
              <a:ext uri="{FF2B5EF4-FFF2-40B4-BE49-F238E27FC236}">
                <a16:creationId xmlns:a16="http://schemas.microsoft.com/office/drawing/2014/main" id="{7046D3BC-AC83-43C2-A7FA-B370C347989B}"/>
              </a:ext>
            </a:extLst>
          </p:cNvPr>
          <p:cNvSpPr txBox="1"/>
          <p:nvPr/>
        </p:nvSpPr>
        <p:spPr>
          <a:xfrm>
            <a:off x="3994632" y="1396402"/>
            <a:ext cx="5151795" cy="1015663"/>
          </a:xfrm>
          <a:prstGeom prst="rect">
            <a:avLst/>
          </a:prstGeom>
          <a:noFill/>
        </p:spPr>
        <p:txBody>
          <a:bodyPr wrap="square" rtlCol="0">
            <a:spAutoFit/>
          </a:bodyPr>
          <a:lstStyle/>
          <a:p>
            <a:r>
              <a:rPr lang="en-CA" sz="6000" b="1" dirty="0">
                <a:solidFill>
                  <a:srgbClr val="FF0000"/>
                </a:solidFill>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236240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lassroom with solid fill">
            <a:extLst>
              <a:ext uri="{FF2B5EF4-FFF2-40B4-BE49-F238E27FC236}">
                <a16:creationId xmlns:a16="http://schemas.microsoft.com/office/drawing/2014/main" id="{A0F10082-225D-4261-867B-B130B5EB3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6427" y="4528143"/>
            <a:ext cx="1865889" cy="1865889"/>
          </a:xfrm>
          <a:prstGeom prst="rect">
            <a:avLst/>
          </a:prstGeom>
        </p:spPr>
      </p:pic>
      <p:sp>
        <p:nvSpPr>
          <p:cNvPr id="2" name="Title 1">
            <a:extLst>
              <a:ext uri="{FF2B5EF4-FFF2-40B4-BE49-F238E27FC236}">
                <a16:creationId xmlns:a16="http://schemas.microsoft.com/office/drawing/2014/main" id="{5EDD2AD0-B422-9948-BB03-1443DE901CD6}"/>
              </a:ext>
            </a:extLst>
          </p:cNvPr>
          <p:cNvSpPr>
            <a:spLocks noGrp="1"/>
          </p:cNvSpPr>
          <p:nvPr>
            <p:ph type="title"/>
          </p:nvPr>
        </p:nvSpPr>
        <p:spPr/>
        <p:txBody>
          <a:bodyPr/>
          <a:lstStyle/>
          <a:p>
            <a:r>
              <a:rPr lang="en-US" dirty="0"/>
              <a:t>By the end of this session, you will:</a:t>
            </a:r>
          </a:p>
        </p:txBody>
      </p:sp>
      <p:sp>
        <p:nvSpPr>
          <p:cNvPr id="3" name="Content Placeholder 2">
            <a:extLst>
              <a:ext uri="{FF2B5EF4-FFF2-40B4-BE49-F238E27FC236}">
                <a16:creationId xmlns:a16="http://schemas.microsoft.com/office/drawing/2014/main" id="{5480ABD6-B0BD-B94F-9DA7-56F8E322B8EC}"/>
              </a:ext>
            </a:extLst>
          </p:cNvPr>
          <p:cNvSpPr>
            <a:spLocks noGrp="1"/>
          </p:cNvSpPr>
          <p:nvPr>
            <p:ph idx="1"/>
          </p:nvPr>
        </p:nvSpPr>
        <p:spPr>
          <a:xfrm>
            <a:off x="562627" y="1745763"/>
            <a:ext cx="9486895" cy="4115669"/>
          </a:xfrm>
          <a:noFill/>
        </p:spPr>
        <p:txBody>
          <a:bodyPr/>
          <a:lstStyle/>
          <a:p>
            <a:r>
              <a:rPr lang="en-US" sz="2200" dirty="0">
                <a:latin typeface="Segoe UI" panose="020B0502040204020203" pitchFamily="34" charset="0"/>
                <a:cs typeface="Segoe UI" panose="020B0502040204020203" pitchFamily="34" charset="0"/>
              </a:rPr>
              <a:t>Learn about different payment methods for International students and their processing times</a:t>
            </a:r>
          </a:p>
          <a:p>
            <a:r>
              <a:rPr lang="en-US" sz="2200" dirty="0">
                <a:latin typeface="Segoe UI" panose="020B0502040204020203" pitchFamily="34" charset="0"/>
                <a:cs typeface="Segoe UI" panose="020B0502040204020203" pitchFamily="34" charset="0"/>
              </a:rPr>
              <a:t>Learn how to print payment receipts using student portal</a:t>
            </a:r>
          </a:p>
          <a:p>
            <a:r>
              <a:rPr lang="en-US" sz="2200" dirty="0">
                <a:latin typeface="Segoe UI" panose="020B0502040204020203" pitchFamily="34" charset="0"/>
                <a:cs typeface="Segoe UI" panose="020B0502040204020203" pitchFamily="34" charset="0"/>
              </a:rPr>
              <a:t>Learn how to print your confirmation of registration</a:t>
            </a:r>
          </a:p>
          <a:p>
            <a:r>
              <a:rPr lang="en-US" sz="2200" dirty="0">
                <a:latin typeface="Segoe UI" panose="020B0502040204020203" pitchFamily="34" charset="0"/>
                <a:cs typeface="Segoe UI" panose="020B0502040204020203" pitchFamily="34" charset="0"/>
              </a:rPr>
              <a:t>Learn how to submit Service Request to change/update your residency status</a:t>
            </a:r>
          </a:p>
          <a:p>
            <a:r>
              <a:rPr lang="en-US" sz="2200" dirty="0">
                <a:latin typeface="Segoe UI" panose="020B0502040204020203" pitchFamily="34" charset="0"/>
                <a:cs typeface="Segoe UI" panose="020B0502040204020203" pitchFamily="34" charset="0"/>
              </a:rPr>
              <a:t>Learn how to submit Third Party Sponsorship application</a:t>
            </a:r>
          </a:p>
          <a:p>
            <a:r>
              <a:rPr lang="en-US" sz="2200" dirty="0">
                <a:latin typeface="Segoe UI" panose="020B0502040204020203" pitchFamily="34" charset="0"/>
                <a:cs typeface="Segoe UI" panose="020B0502040204020203" pitchFamily="34" charset="0"/>
              </a:rPr>
              <a:t>International Student Scholarships and Awards</a:t>
            </a:r>
          </a:p>
          <a:p>
            <a:r>
              <a:rPr lang="en-US" sz="2200" dirty="0">
                <a:latin typeface="Segoe UI" panose="020B0502040204020203" pitchFamily="34" charset="0"/>
                <a:cs typeface="Segoe UI" panose="020B0502040204020203" pitchFamily="34" charset="0"/>
              </a:rPr>
              <a:t>Money Smart (Financial literacy program)</a:t>
            </a:r>
          </a:p>
          <a:p>
            <a:endParaRPr lang="en-US" sz="22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2</a:t>
            </a:fld>
            <a:endParaRPr lang="en-US" dirty="0"/>
          </a:p>
        </p:txBody>
      </p:sp>
    </p:spTree>
    <p:extLst>
      <p:ext uri="{BB962C8B-B14F-4D97-AF65-F5344CB8AC3E}">
        <p14:creationId xmlns:p14="http://schemas.microsoft.com/office/powerpoint/2010/main" val="1421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478F1-06E8-4016-B804-1F2EFEAB3D54}"/>
              </a:ext>
            </a:extLst>
          </p:cNvPr>
          <p:cNvSpPr>
            <a:spLocks noGrp="1"/>
          </p:cNvSpPr>
          <p:nvPr>
            <p:ph type="sldNum" sz="quarter" idx="12"/>
          </p:nvPr>
        </p:nvSpPr>
        <p:spPr/>
        <p:txBody>
          <a:bodyPr/>
          <a:lstStyle/>
          <a:p>
            <a:fld id="{5C35FCF4-C3EF-BD43-82E0-05BC237DAD2A}" type="slidenum">
              <a:rPr lang="en-US" smtClean="0"/>
              <a:pPr/>
              <a:t>3</a:t>
            </a:fld>
            <a:endParaRPr lang="en-US" dirty="0"/>
          </a:p>
        </p:txBody>
      </p:sp>
      <p:pic>
        <p:nvPicPr>
          <p:cNvPr id="5" name="Picture 4">
            <a:extLst>
              <a:ext uri="{FF2B5EF4-FFF2-40B4-BE49-F238E27FC236}">
                <a16:creationId xmlns:a16="http://schemas.microsoft.com/office/drawing/2014/main" id="{42042D6D-EC1F-4FF3-8C70-72BDC209C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144018"/>
            <a:ext cx="10424160" cy="5863590"/>
          </a:xfrm>
          <a:prstGeom prst="rect">
            <a:avLst/>
          </a:prstGeom>
        </p:spPr>
      </p:pic>
    </p:spTree>
    <p:extLst>
      <p:ext uri="{BB962C8B-B14F-4D97-AF65-F5344CB8AC3E}">
        <p14:creationId xmlns:p14="http://schemas.microsoft.com/office/powerpoint/2010/main" val="402632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4C56-56AA-41AF-A007-694E075D8783}"/>
              </a:ext>
            </a:extLst>
          </p:cNvPr>
          <p:cNvSpPr>
            <a:spLocks noGrp="1"/>
          </p:cNvSpPr>
          <p:nvPr>
            <p:ph type="title"/>
          </p:nvPr>
        </p:nvSpPr>
        <p:spPr>
          <a:xfrm>
            <a:off x="562628" y="463968"/>
            <a:ext cx="9724372" cy="385178"/>
          </a:xfrm>
        </p:spPr>
        <p:txBody>
          <a:bodyPr>
            <a:noAutofit/>
          </a:bodyPr>
          <a:lstStyle/>
          <a:p>
            <a:r>
              <a:rPr lang="en-CA" sz="2800" dirty="0">
                <a:latin typeface="Segoe UI" panose="020B0502040204020203" pitchFamily="34" charset="0"/>
                <a:cs typeface="Segoe UI" panose="020B0502040204020203" pitchFamily="34" charset="0"/>
              </a:rPr>
              <a:t>Different payment methods for International students</a:t>
            </a:r>
          </a:p>
        </p:txBody>
      </p:sp>
      <p:sp>
        <p:nvSpPr>
          <p:cNvPr id="3" name="Content Placeholder 2">
            <a:extLst>
              <a:ext uri="{FF2B5EF4-FFF2-40B4-BE49-F238E27FC236}">
                <a16:creationId xmlns:a16="http://schemas.microsoft.com/office/drawing/2014/main" id="{5115787F-1842-4A78-90AD-2D20F892013D}"/>
              </a:ext>
            </a:extLst>
          </p:cNvPr>
          <p:cNvSpPr>
            <a:spLocks noGrp="1"/>
          </p:cNvSpPr>
          <p:nvPr>
            <p:ph idx="1"/>
          </p:nvPr>
        </p:nvSpPr>
        <p:spPr>
          <a:xfrm>
            <a:off x="562628" y="996438"/>
            <a:ext cx="9695277" cy="533835"/>
          </a:xfrm>
        </p:spPr>
        <p:txBody>
          <a:bodyPr/>
          <a:lstStyle/>
          <a:p>
            <a:pPr marL="0" indent="0">
              <a:buNone/>
            </a:pPr>
            <a:r>
              <a:rPr lang="en-CA" sz="1200" dirty="0">
                <a:latin typeface="Segoe UI" panose="020B0502040204020203" pitchFamily="34" charset="0"/>
                <a:cs typeface="Segoe UI" panose="020B0502040204020203" pitchFamily="34" charset="0"/>
              </a:rPr>
              <a:t>The preferred method of payment is through online banking with a Canadian bank account. Students who do not have a Canadian bank account can pay their fees through WU GlobalPay or CIBC Student Pay.</a:t>
            </a:r>
          </a:p>
        </p:txBody>
      </p:sp>
      <p:sp>
        <p:nvSpPr>
          <p:cNvPr id="4" name="Slide Number Placeholder 3">
            <a:extLst>
              <a:ext uri="{FF2B5EF4-FFF2-40B4-BE49-F238E27FC236}">
                <a16:creationId xmlns:a16="http://schemas.microsoft.com/office/drawing/2014/main" id="{734F6BB1-CD0E-4D8C-8978-2D5874C89A3E}"/>
              </a:ext>
            </a:extLst>
          </p:cNvPr>
          <p:cNvSpPr>
            <a:spLocks noGrp="1"/>
          </p:cNvSpPr>
          <p:nvPr>
            <p:ph type="sldNum" sz="quarter" idx="12"/>
          </p:nvPr>
        </p:nvSpPr>
        <p:spPr/>
        <p:txBody>
          <a:bodyPr/>
          <a:lstStyle/>
          <a:p>
            <a:fld id="{5C35FCF4-C3EF-BD43-82E0-05BC237DAD2A}" type="slidenum">
              <a:rPr lang="en-US" smtClean="0"/>
              <a:pPr/>
              <a:t>4</a:t>
            </a:fld>
            <a:endParaRPr lang="en-US" dirty="0"/>
          </a:p>
        </p:txBody>
      </p:sp>
      <p:pic>
        <p:nvPicPr>
          <p:cNvPr id="6" name="Picture 5">
            <a:extLst>
              <a:ext uri="{FF2B5EF4-FFF2-40B4-BE49-F238E27FC236}">
                <a16:creationId xmlns:a16="http://schemas.microsoft.com/office/drawing/2014/main" id="{7D6F1AC6-3AE0-4846-AFB2-01EEE44ED204}"/>
              </a:ext>
            </a:extLst>
          </p:cNvPr>
          <p:cNvPicPr>
            <a:picLocks noChangeAspect="1"/>
          </p:cNvPicPr>
          <p:nvPr/>
        </p:nvPicPr>
        <p:blipFill>
          <a:blip r:embed="rId2"/>
          <a:stretch>
            <a:fillRect/>
          </a:stretch>
        </p:blipFill>
        <p:spPr>
          <a:xfrm>
            <a:off x="2465043" y="1585682"/>
            <a:ext cx="7261914" cy="3573323"/>
          </a:xfrm>
          <a:prstGeom prst="rect">
            <a:avLst/>
          </a:prstGeom>
        </p:spPr>
      </p:pic>
      <p:sp>
        <p:nvSpPr>
          <p:cNvPr id="7" name="TextBox 6">
            <a:extLst>
              <a:ext uri="{FF2B5EF4-FFF2-40B4-BE49-F238E27FC236}">
                <a16:creationId xmlns:a16="http://schemas.microsoft.com/office/drawing/2014/main" id="{EF72959E-BB39-4C2C-B9EF-0B14BD69FCA6}"/>
              </a:ext>
            </a:extLst>
          </p:cNvPr>
          <p:cNvSpPr txBox="1"/>
          <p:nvPr/>
        </p:nvSpPr>
        <p:spPr>
          <a:xfrm>
            <a:off x="2381744" y="5700553"/>
            <a:ext cx="1479803"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USEFUL LINKS:</a:t>
            </a:r>
          </a:p>
        </p:txBody>
      </p:sp>
      <p:sp>
        <p:nvSpPr>
          <p:cNvPr id="8" name="Content Placeholder 2">
            <a:extLst>
              <a:ext uri="{FF2B5EF4-FFF2-40B4-BE49-F238E27FC236}">
                <a16:creationId xmlns:a16="http://schemas.microsoft.com/office/drawing/2014/main" id="{0AA8C368-6214-4E1A-B57F-9E0EAABE1280}"/>
              </a:ext>
            </a:extLst>
          </p:cNvPr>
          <p:cNvSpPr txBox="1">
            <a:spLocks/>
          </p:cNvSpPr>
          <p:nvPr/>
        </p:nvSpPr>
        <p:spPr>
          <a:xfrm>
            <a:off x="2381744" y="5957487"/>
            <a:ext cx="6475385" cy="307778"/>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100" b="1" dirty="0">
                <a:latin typeface="Segoe UI" panose="020B0502040204020203" pitchFamily="34" charset="0"/>
                <a:cs typeface="Segoe UI" panose="020B0502040204020203" pitchFamily="34" charset="0"/>
              </a:rPr>
              <a:t>RO Tuition and Fees Webpage: </a:t>
            </a:r>
            <a:r>
              <a:rPr lang="en-CA" sz="1100" dirty="0">
                <a:solidFill>
                  <a:srgbClr val="C000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https://ucalgary.ca/registrar/finances/tuition-and-fees</a:t>
            </a:r>
            <a:endParaRPr lang="en-CA" sz="1100" dirty="0">
              <a:solidFill>
                <a:srgbClr val="C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CA"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7619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1C98-CDB8-43C6-94A8-A4D957CB022A}"/>
              </a:ext>
            </a:extLst>
          </p:cNvPr>
          <p:cNvSpPr>
            <a:spLocks noGrp="1"/>
          </p:cNvSpPr>
          <p:nvPr>
            <p:ph type="title"/>
          </p:nvPr>
        </p:nvSpPr>
        <p:spPr>
          <a:xfrm>
            <a:off x="562628" y="463968"/>
            <a:ext cx="9724372" cy="480553"/>
          </a:xfrm>
        </p:spPr>
        <p:txBody>
          <a:bodyPr>
            <a:normAutofit fontScale="90000"/>
          </a:bodyPr>
          <a:lstStyle/>
          <a:p>
            <a:r>
              <a:rPr lang="en-CA" dirty="0">
                <a:latin typeface="Segoe UI" panose="020B0502040204020203" pitchFamily="34" charset="0"/>
                <a:cs typeface="Segoe UI" panose="020B0502040204020203" pitchFamily="34" charset="0"/>
              </a:rPr>
              <a:t>WU Global Pay</a:t>
            </a:r>
          </a:p>
        </p:txBody>
      </p:sp>
      <p:sp>
        <p:nvSpPr>
          <p:cNvPr id="4" name="Slide Number Placeholder 3">
            <a:extLst>
              <a:ext uri="{FF2B5EF4-FFF2-40B4-BE49-F238E27FC236}">
                <a16:creationId xmlns:a16="http://schemas.microsoft.com/office/drawing/2014/main" id="{A8A36634-2DF9-4C74-B381-DF445147F7DD}"/>
              </a:ext>
            </a:extLst>
          </p:cNvPr>
          <p:cNvSpPr>
            <a:spLocks noGrp="1"/>
          </p:cNvSpPr>
          <p:nvPr>
            <p:ph type="sldNum" sz="quarter" idx="12"/>
          </p:nvPr>
        </p:nvSpPr>
        <p:spPr/>
        <p:txBody>
          <a:bodyPr/>
          <a:lstStyle/>
          <a:p>
            <a:fld id="{5C35FCF4-C3EF-BD43-82E0-05BC237DAD2A}" type="slidenum">
              <a:rPr lang="en-US" smtClean="0"/>
              <a:pPr/>
              <a:t>5</a:t>
            </a:fld>
            <a:endParaRPr lang="en-US" dirty="0"/>
          </a:p>
        </p:txBody>
      </p:sp>
      <p:sp>
        <p:nvSpPr>
          <p:cNvPr id="8" name="TextBox 7">
            <a:extLst>
              <a:ext uri="{FF2B5EF4-FFF2-40B4-BE49-F238E27FC236}">
                <a16:creationId xmlns:a16="http://schemas.microsoft.com/office/drawing/2014/main" id="{9B32DEE4-0329-4E73-A06E-331CA8DC4EE8}"/>
              </a:ext>
            </a:extLst>
          </p:cNvPr>
          <p:cNvSpPr txBox="1"/>
          <p:nvPr/>
        </p:nvSpPr>
        <p:spPr>
          <a:xfrm>
            <a:off x="562628" y="995688"/>
            <a:ext cx="10343497" cy="523220"/>
          </a:xfrm>
          <a:prstGeom prst="rect">
            <a:avLst/>
          </a:prstGeom>
          <a:noFill/>
        </p:spPr>
        <p:txBody>
          <a:bodyPr wrap="square">
            <a:spAutoFit/>
          </a:bodyPr>
          <a:lstStyle/>
          <a:p>
            <a:r>
              <a:rPr lang="en-CA" sz="1400" b="0" i="0" dirty="0">
                <a:solidFill>
                  <a:srgbClr val="3D3D3D"/>
                </a:solidFill>
                <a:effectLst/>
                <a:latin typeface="Segoe UI" panose="020B0502040204020203" pitchFamily="34" charset="0"/>
                <a:cs typeface="Segoe UI" panose="020B0502040204020203" pitchFamily="34" charset="0"/>
              </a:rPr>
              <a:t>International students </a:t>
            </a:r>
            <a:r>
              <a:rPr lang="en-CA" sz="1400" b="1" i="0" dirty="0">
                <a:solidFill>
                  <a:srgbClr val="3D3D3D"/>
                </a:solidFill>
                <a:effectLst/>
                <a:latin typeface="Segoe UI" panose="020B0502040204020203" pitchFamily="34" charset="0"/>
                <a:cs typeface="Segoe UI" panose="020B0502040204020203" pitchFamily="34" charset="0"/>
              </a:rPr>
              <a:t>who do not hold a Canadian bank account </a:t>
            </a:r>
            <a:r>
              <a:rPr lang="en-CA" sz="1400" b="0" i="0" dirty="0">
                <a:solidFill>
                  <a:srgbClr val="3D3D3D"/>
                </a:solidFill>
                <a:effectLst/>
                <a:latin typeface="Segoe UI" panose="020B0502040204020203" pitchFamily="34" charset="0"/>
                <a:cs typeface="Segoe UI" panose="020B0502040204020203" pitchFamily="34" charset="0"/>
              </a:rPr>
              <a:t>can pay their fees by a bank-to-bank transfer or credit card through Western Union GlobalPay for Students. </a:t>
            </a:r>
            <a:endParaRPr lang="en-CA" sz="14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95EBBBB4-00FE-4FBF-8143-487A7A79882D}"/>
              </a:ext>
            </a:extLst>
          </p:cNvPr>
          <p:cNvSpPr txBox="1"/>
          <p:nvPr/>
        </p:nvSpPr>
        <p:spPr>
          <a:xfrm>
            <a:off x="562628" y="2403686"/>
            <a:ext cx="1670252" cy="461665"/>
          </a:xfrm>
          <a:prstGeom prst="rect">
            <a:avLst/>
          </a:prstGeom>
          <a:noFill/>
        </p:spPr>
        <p:txBody>
          <a:bodyPr wrap="square">
            <a:spAutoFit/>
          </a:bodyPr>
          <a:lstStyle/>
          <a:p>
            <a:pPr marL="0" indent="0">
              <a:buNone/>
            </a:pPr>
            <a:r>
              <a:rPr lang="en-CA" sz="1200" i="0" dirty="0">
                <a:solidFill>
                  <a:srgbClr val="3D3D3D"/>
                </a:solidFill>
                <a:effectLst/>
                <a:latin typeface="Segoe UI" panose="020B0502040204020203" pitchFamily="34" charset="0"/>
                <a:cs typeface="Segoe UI" panose="020B0502040204020203" pitchFamily="34" charset="0"/>
              </a:rPr>
              <a:t>Access WU GlobalPay for Students.</a:t>
            </a:r>
            <a:endParaRPr lang="en-CA" sz="12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5B0925D5-ABBC-4C6B-9766-23774D039138}"/>
              </a:ext>
            </a:extLst>
          </p:cNvPr>
          <p:cNvSpPr txBox="1"/>
          <p:nvPr/>
        </p:nvSpPr>
        <p:spPr>
          <a:xfrm>
            <a:off x="549022" y="2041176"/>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1</a:t>
            </a:r>
          </a:p>
        </p:txBody>
      </p:sp>
      <p:sp>
        <p:nvSpPr>
          <p:cNvPr id="11" name="TextBox 10">
            <a:extLst>
              <a:ext uri="{FF2B5EF4-FFF2-40B4-BE49-F238E27FC236}">
                <a16:creationId xmlns:a16="http://schemas.microsoft.com/office/drawing/2014/main" id="{ABA38B22-B163-4020-A035-0A82DCF46CF2}"/>
              </a:ext>
            </a:extLst>
          </p:cNvPr>
          <p:cNvSpPr txBox="1"/>
          <p:nvPr/>
        </p:nvSpPr>
        <p:spPr>
          <a:xfrm>
            <a:off x="2329438" y="2370092"/>
            <a:ext cx="2851403" cy="1200329"/>
          </a:xfrm>
          <a:prstGeom prst="rect">
            <a:avLst/>
          </a:prstGeom>
          <a:noFill/>
        </p:spPr>
        <p:txBody>
          <a:bodyPr wrap="square">
            <a:spAutoFit/>
          </a:bodyPr>
          <a:lstStyle/>
          <a:p>
            <a:pPr marL="342900" indent="-342900">
              <a:buFont typeface="+mj-lt"/>
              <a:buAutoNum type="arabicPeriod"/>
            </a:pPr>
            <a:r>
              <a:rPr lang="en-CA" sz="1200" dirty="0">
                <a:solidFill>
                  <a:srgbClr val="3D3D3D"/>
                </a:solidFill>
                <a:latin typeface="Segoe UI" panose="020B0502040204020203" pitchFamily="34" charset="0"/>
                <a:cs typeface="Segoe UI" panose="020B0502040204020203" pitchFamily="34" charset="0"/>
              </a:rPr>
              <a:t>Select Items you wish to pay. For example: </a:t>
            </a:r>
            <a:r>
              <a:rPr lang="en-CA" sz="1200" i="1" dirty="0">
                <a:solidFill>
                  <a:srgbClr val="3D3D3D"/>
                </a:solidFill>
                <a:latin typeface="Segoe UI" panose="020B0502040204020203" pitchFamily="34" charset="0"/>
                <a:cs typeface="Segoe UI" panose="020B0502040204020203" pitchFamily="34" charset="0"/>
              </a:rPr>
              <a:t>Tuition, Admissions Deposit, Residence Fees etc.</a:t>
            </a:r>
          </a:p>
          <a:p>
            <a:pPr marL="342900" indent="-342900">
              <a:buFont typeface="+mj-lt"/>
              <a:buAutoNum type="arabicPeriod"/>
            </a:pPr>
            <a:r>
              <a:rPr lang="en-CA" sz="1200" i="0" dirty="0">
                <a:solidFill>
                  <a:srgbClr val="3D3D3D"/>
                </a:solidFill>
                <a:effectLst/>
                <a:latin typeface="Segoe UI" panose="020B0502040204020203" pitchFamily="34" charset="0"/>
                <a:cs typeface="Segoe UI" panose="020B0502040204020203" pitchFamily="34" charset="0"/>
              </a:rPr>
              <a:t>Select the country where the payment is coming from.</a:t>
            </a:r>
          </a:p>
          <a:p>
            <a:pPr marL="342900" indent="-342900">
              <a:buFont typeface="+mj-lt"/>
              <a:buAutoNum type="arabicPeriod"/>
            </a:pPr>
            <a:endParaRPr lang="en-CA" sz="1200" i="1" dirty="0">
              <a:solidFill>
                <a:srgbClr val="3D3D3D"/>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62702DA-8057-49DF-B2E9-646864304BE6}"/>
              </a:ext>
            </a:extLst>
          </p:cNvPr>
          <p:cNvSpPr txBox="1"/>
          <p:nvPr/>
        </p:nvSpPr>
        <p:spPr>
          <a:xfrm>
            <a:off x="2734630" y="2021356"/>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2</a:t>
            </a:r>
          </a:p>
        </p:txBody>
      </p:sp>
      <p:sp>
        <p:nvSpPr>
          <p:cNvPr id="13" name="TextBox 12">
            <a:extLst>
              <a:ext uri="{FF2B5EF4-FFF2-40B4-BE49-F238E27FC236}">
                <a16:creationId xmlns:a16="http://schemas.microsoft.com/office/drawing/2014/main" id="{B4156DBF-E388-4917-B2D8-2BF39D462B50}"/>
              </a:ext>
            </a:extLst>
          </p:cNvPr>
          <p:cNvSpPr txBox="1"/>
          <p:nvPr/>
        </p:nvSpPr>
        <p:spPr>
          <a:xfrm>
            <a:off x="5325431" y="2360208"/>
            <a:ext cx="2263162" cy="646331"/>
          </a:xfrm>
          <a:prstGeom prst="rect">
            <a:avLst/>
          </a:prstGeom>
          <a:noFill/>
        </p:spPr>
        <p:txBody>
          <a:bodyPr wrap="square">
            <a:spAutoFit/>
          </a:bodyPr>
          <a:lstStyle/>
          <a:p>
            <a:pPr marL="0" indent="0">
              <a:buNone/>
            </a:pPr>
            <a:r>
              <a:rPr lang="en-CA" sz="1200" i="0" dirty="0">
                <a:solidFill>
                  <a:srgbClr val="3D3D3D"/>
                </a:solidFill>
                <a:effectLst/>
                <a:latin typeface="Segoe UI" panose="020B0502040204020203" pitchFamily="34" charset="0"/>
                <a:cs typeface="Segoe UI" panose="020B0502040204020203" pitchFamily="34" charset="0"/>
              </a:rPr>
              <a:t>Select the method of your payment i.e. Bank to Bank Transfer, Credit Card etc.</a:t>
            </a:r>
            <a:endParaRPr lang="en-CA" sz="1200"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0B453694-28DA-4C77-BCDB-33C64CCD1EDB}"/>
              </a:ext>
            </a:extLst>
          </p:cNvPr>
          <p:cNvSpPr txBox="1"/>
          <p:nvPr/>
        </p:nvSpPr>
        <p:spPr>
          <a:xfrm>
            <a:off x="5325430" y="2021356"/>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3</a:t>
            </a:r>
          </a:p>
        </p:txBody>
      </p:sp>
      <p:sp>
        <p:nvSpPr>
          <p:cNvPr id="15" name="TextBox 14">
            <a:extLst>
              <a:ext uri="{FF2B5EF4-FFF2-40B4-BE49-F238E27FC236}">
                <a16:creationId xmlns:a16="http://schemas.microsoft.com/office/drawing/2014/main" id="{3344EBF3-0B10-418C-B506-69F5B00398D1}"/>
              </a:ext>
            </a:extLst>
          </p:cNvPr>
          <p:cNvSpPr txBox="1"/>
          <p:nvPr/>
        </p:nvSpPr>
        <p:spPr>
          <a:xfrm>
            <a:off x="7887654" y="2353953"/>
            <a:ext cx="2851403" cy="461665"/>
          </a:xfrm>
          <a:prstGeom prst="rect">
            <a:avLst/>
          </a:prstGeom>
          <a:noFill/>
        </p:spPr>
        <p:txBody>
          <a:bodyPr wrap="square">
            <a:spAutoFit/>
          </a:bodyPr>
          <a:lstStyle/>
          <a:p>
            <a:pPr marL="0" indent="0">
              <a:buNone/>
            </a:pPr>
            <a:r>
              <a:rPr lang="en-CA" sz="1200" dirty="0">
                <a:solidFill>
                  <a:srgbClr val="3D3D3D"/>
                </a:solidFill>
                <a:latin typeface="Segoe UI" panose="020B0502040204020203" pitchFamily="34" charset="0"/>
                <a:cs typeface="Segoe UI" panose="020B0502040204020203" pitchFamily="34" charset="0"/>
              </a:rPr>
              <a:t>Add payer details and complete the payment.</a:t>
            </a:r>
            <a:endParaRPr lang="en-CA" sz="1200"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B7446094-4CFA-4095-982D-EC6CAFEAEDA4}"/>
              </a:ext>
            </a:extLst>
          </p:cNvPr>
          <p:cNvSpPr txBox="1"/>
          <p:nvPr/>
        </p:nvSpPr>
        <p:spPr>
          <a:xfrm>
            <a:off x="7887654" y="2015101"/>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4</a:t>
            </a:r>
          </a:p>
        </p:txBody>
      </p:sp>
      <p:sp>
        <p:nvSpPr>
          <p:cNvPr id="18" name="TextBox 17">
            <a:extLst>
              <a:ext uri="{FF2B5EF4-FFF2-40B4-BE49-F238E27FC236}">
                <a16:creationId xmlns:a16="http://schemas.microsoft.com/office/drawing/2014/main" id="{03140C30-9CED-4AD2-856D-E034E0CC0405}"/>
              </a:ext>
            </a:extLst>
          </p:cNvPr>
          <p:cNvSpPr txBox="1"/>
          <p:nvPr/>
        </p:nvSpPr>
        <p:spPr>
          <a:xfrm>
            <a:off x="352425" y="4886997"/>
            <a:ext cx="7261158" cy="523220"/>
          </a:xfrm>
          <a:prstGeom prst="rect">
            <a:avLst/>
          </a:prstGeom>
          <a:noFill/>
        </p:spPr>
        <p:txBody>
          <a:bodyPr wrap="square">
            <a:spAutoFit/>
          </a:bodyPr>
          <a:lstStyle/>
          <a:p>
            <a:pPr marL="0" indent="0">
              <a:buNone/>
            </a:pPr>
            <a:r>
              <a:rPr lang="en-CA" sz="1400" b="1" i="0" dirty="0">
                <a:solidFill>
                  <a:srgbClr val="3D3D3D"/>
                </a:solidFill>
                <a:effectLst/>
                <a:latin typeface="Segoe UI" panose="020B0502040204020203" pitchFamily="34" charset="0"/>
                <a:cs typeface="Segoe UI" panose="020B0502040204020203" pitchFamily="34" charset="0"/>
              </a:rPr>
              <a:t>Bank Wire Transfer : </a:t>
            </a:r>
            <a:r>
              <a:rPr lang="en-CA" sz="1400" i="0" dirty="0">
                <a:solidFill>
                  <a:srgbClr val="3D3D3D"/>
                </a:solidFill>
                <a:effectLst/>
                <a:latin typeface="Segoe UI" panose="020B0502040204020203" pitchFamily="34" charset="0"/>
                <a:cs typeface="Segoe UI" panose="020B0502040204020203" pitchFamily="34" charset="0"/>
              </a:rPr>
              <a:t>at least 2 Weeks</a:t>
            </a:r>
          </a:p>
          <a:p>
            <a:pPr marL="0" indent="0">
              <a:buNone/>
            </a:pPr>
            <a:r>
              <a:rPr lang="en-CA" sz="1400" b="1" dirty="0">
                <a:solidFill>
                  <a:srgbClr val="3D3D3D"/>
                </a:solidFill>
                <a:latin typeface="Segoe UI" panose="020B0502040204020203" pitchFamily="34" charset="0"/>
                <a:cs typeface="Segoe UI" panose="020B0502040204020203" pitchFamily="34" charset="0"/>
              </a:rPr>
              <a:t>Credit Card: </a:t>
            </a:r>
            <a:r>
              <a:rPr lang="en-CA" sz="1400" dirty="0">
                <a:solidFill>
                  <a:srgbClr val="3D3D3D"/>
                </a:solidFill>
                <a:latin typeface="Segoe UI" panose="020B0502040204020203" pitchFamily="34" charset="0"/>
                <a:cs typeface="Segoe UI" panose="020B0502040204020203" pitchFamily="34" charset="0"/>
              </a:rPr>
              <a:t>within 3-5 Business Days</a:t>
            </a:r>
            <a:endParaRPr lang="en-CA" sz="1400"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D671B504-E3FE-412D-BAF5-B69FAE4BD67E}"/>
              </a:ext>
            </a:extLst>
          </p:cNvPr>
          <p:cNvSpPr txBox="1"/>
          <p:nvPr/>
        </p:nvSpPr>
        <p:spPr>
          <a:xfrm>
            <a:off x="352425" y="4485915"/>
            <a:ext cx="2275272" cy="369332"/>
          </a:xfrm>
          <a:prstGeom prst="rect">
            <a:avLst/>
          </a:prstGeom>
          <a:noFill/>
        </p:spPr>
        <p:txBody>
          <a:bodyPr wrap="square">
            <a:spAutoFit/>
          </a:bodyPr>
          <a:lstStyle/>
          <a:p>
            <a:pPr marL="0" indent="0">
              <a:buNone/>
            </a:pPr>
            <a:r>
              <a:rPr lang="en-CA" b="1" dirty="0">
                <a:solidFill>
                  <a:srgbClr val="0070C0"/>
                </a:solidFill>
                <a:latin typeface="Segoe UI" panose="020B0502040204020203" pitchFamily="34" charset="0"/>
                <a:cs typeface="Segoe UI" panose="020B0502040204020203" pitchFamily="34" charset="0"/>
              </a:rPr>
              <a:t>Processing Times:</a:t>
            </a:r>
          </a:p>
        </p:txBody>
      </p:sp>
      <p:sp>
        <p:nvSpPr>
          <p:cNvPr id="20" name="Rectangle 19">
            <a:extLst>
              <a:ext uri="{FF2B5EF4-FFF2-40B4-BE49-F238E27FC236}">
                <a16:creationId xmlns:a16="http://schemas.microsoft.com/office/drawing/2014/main" id="{C99C2D4E-47E1-461C-B75B-7FCAA533A52E}"/>
              </a:ext>
            </a:extLst>
          </p:cNvPr>
          <p:cNvSpPr/>
          <p:nvPr/>
        </p:nvSpPr>
        <p:spPr>
          <a:xfrm>
            <a:off x="352425" y="4496874"/>
            <a:ext cx="6568139" cy="913343"/>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id="{EAB56894-88AC-43A7-8A05-67C7216F1531}"/>
              </a:ext>
            </a:extLst>
          </p:cNvPr>
          <p:cNvCxnSpPr>
            <a:cxnSpLocks/>
          </p:cNvCxnSpPr>
          <p:nvPr/>
        </p:nvCxnSpPr>
        <p:spPr>
          <a:xfrm flipH="1">
            <a:off x="2319554" y="2000002"/>
            <a:ext cx="4942" cy="1459075"/>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2046C95E-13E3-4730-8F62-18C050B640D9}"/>
              </a:ext>
            </a:extLst>
          </p:cNvPr>
          <p:cNvCxnSpPr>
            <a:cxnSpLocks/>
          </p:cNvCxnSpPr>
          <p:nvPr/>
        </p:nvCxnSpPr>
        <p:spPr>
          <a:xfrm flipH="1">
            <a:off x="5170957" y="1998225"/>
            <a:ext cx="4942" cy="1459075"/>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19092A62-31A4-4503-A620-D3C8942ADBC9}"/>
              </a:ext>
            </a:extLst>
          </p:cNvPr>
          <p:cNvCxnSpPr>
            <a:cxnSpLocks/>
          </p:cNvCxnSpPr>
          <p:nvPr/>
        </p:nvCxnSpPr>
        <p:spPr>
          <a:xfrm flipH="1">
            <a:off x="7735652" y="2060281"/>
            <a:ext cx="4942" cy="145907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60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8920-1CBB-4798-9CA5-0A238D8B338F}"/>
              </a:ext>
            </a:extLst>
          </p:cNvPr>
          <p:cNvSpPr>
            <a:spLocks noGrp="1"/>
          </p:cNvSpPr>
          <p:nvPr>
            <p:ph type="title"/>
          </p:nvPr>
        </p:nvSpPr>
        <p:spPr>
          <a:xfrm>
            <a:off x="562628" y="463968"/>
            <a:ext cx="9724372" cy="438084"/>
          </a:xfrm>
        </p:spPr>
        <p:txBody>
          <a:bodyPr>
            <a:normAutofit fontScale="90000"/>
          </a:bodyPr>
          <a:lstStyle/>
          <a:p>
            <a:r>
              <a:rPr lang="en-CA" dirty="0">
                <a:latin typeface="Segoe UI" panose="020B0502040204020203" pitchFamily="34" charset="0"/>
                <a:cs typeface="Segoe UI" panose="020B0502040204020203" pitchFamily="34" charset="0"/>
              </a:rPr>
              <a:t>CIBC Student Pay</a:t>
            </a:r>
          </a:p>
        </p:txBody>
      </p:sp>
      <p:sp>
        <p:nvSpPr>
          <p:cNvPr id="4" name="Slide Number Placeholder 3">
            <a:extLst>
              <a:ext uri="{FF2B5EF4-FFF2-40B4-BE49-F238E27FC236}">
                <a16:creationId xmlns:a16="http://schemas.microsoft.com/office/drawing/2014/main" id="{97DC2ADF-5E88-4129-A2BB-1B3A3003C667}"/>
              </a:ext>
            </a:extLst>
          </p:cNvPr>
          <p:cNvSpPr>
            <a:spLocks noGrp="1"/>
          </p:cNvSpPr>
          <p:nvPr>
            <p:ph type="sldNum" sz="quarter" idx="12"/>
          </p:nvPr>
        </p:nvSpPr>
        <p:spPr/>
        <p:txBody>
          <a:bodyPr/>
          <a:lstStyle/>
          <a:p>
            <a:fld id="{5C35FCF4-C3EF-BD43-82E0-05BC237DAD2A}" type="slidenum">
              <a:rPr lang="en-US" smtClean="0"/>
              <a:pPr/>
              <a:t>6</a:t>
            </a:fld>
            <a:endParaRPr lang="en-US" dirty="0"/>
          </a:p>
        </p:txBody>
      </p:sp>
      <p:sp>
        <p:nvSpPr>
          <p:cNvPr id="5" name="TextBox 4">
            <a:extLst>
              <a:ext uri="{FF2B5EF4-FFF2-40B4-BE49-F238E27FC236}">
                <a16:creationId xmlns:a16="http://schemas.microsoft.com/office/drawing/2014/main" id="{054DAB87-9B41-48D5-AB68-1748FE19528C}"/>
              </a:ext>
            </a:extLst>
          </p:cNvPr>
          <p:cNvSpPr txBox="1"/>
          <p:nvPr/>
        </p:nvSpPr>
        <p:spPr>
          <a:xfrm>
            <a:off x="576234" y="2438122"/>
            <a:ext cx="1670252" cy="461665"/>
          </a:xfrm>
          <a:prstGeom prst="rect">
            <a:avLst/>
          </a:prstGeom>
          <a:noFill/>
        </p:spPr>
        <p:txBody>
          <a:bodyPr wrap="square">
            <a:spAutoFit/>
          </a:bodyPr>
          <a:lstStyle/>
          <a:p>
            <a:pPr marL="0" indent="0">
              <a:buNone/>
            </a:pPr>
            <a:r>
              <a:rPr lang="en-CA" sz="1200" i="0" dirty="0">
                <a:solidFill>
                  <a:srgbClr val="3D3D3D"/>
                </a:solidFill>
                <a:effectLst/>
                <a:latin typeface="Segoe UI" panose="020B0502040204020203" pitchFamily="34" charset="0"/>
                <a:cs typeface="Segoe UI" panose="020B0502040204020203" pitchFamily="34" charset="0"/>
              </a:rPr>
              <a:t>Access CIBC Student Pay.</a:t>
            </a:r>
            <a:endParaRPr lang="en-CA" sz="12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F2B4A3B5-0999-4829-A402-263CEF26C616}"/>
              </a:ext>
            </a:extLst>
          </p:cNvPr>
          <p:cNvSpPr txBox="1"/>
          <p:nvPr/>
        </p:nvSpPr>
        <p:spPr>
          <a:xfrm>
            <a:off x="562628" y="2075612"/>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1</a:t>
            </a:r>
          </a:p>
        </p:txBody>
      </p:sp>
      <p:sp>
        <p:nvSpPr>
          <p:cNvPr id="7" name="TextBox 6">
            <a:extLst>
              <a:ext uri="{FF2B5EF4-FFF2-40B4-BE49-F238E27FC236}">
                <a16:creationId xmlns:a16="http://schemas.microsoft.com/office/drawing/2014/main" id="{90A830EE-BC32-4A1D-992A-809809DD35AF}"/>
              </a:ext>
            </a:extLst>
          </p:cNvPr>
          <p:cNvSpPr txBox="1"/>
          <p:nvPr/>
        </p:nvSpPr>
        <p:spPr>
          <a:xfrm>
            <a:off x="2343044" y="2404528"/>
            <a:ext cx="2851403" cy="1200329"/>
          </a:xfrm>
          <a:prstGeom prst="rect">
            <a:avLst/>
          </a:prstGeom>
          <a:noFill/>
        </p:spPr>
        <p:txBody>
          <a:bodyPr wrap="square">
            <a:spAutoFit/>
          </a:bodyPr>
          <a:lstStyle/>
          <a:p>
            <a:pPr marL="342900" indent="-342900">
              <a:buFont typeface="+mj-lt"/>
              <a:buAutoNum type="arabicPeriod"/>
            </a:pPr>
            <a:r>
              <a:rPr lang="en-CA" sz="1200" dirty="0">
                <a:solidFill>
                  <a:srgbClr val="3D3D3D"/>
                </a:solidFill>
                <a:latin typeface="Segoe UI" panose="020B0502040204020203" pitchFamily="34" charset="0"/>
                <a:cs typeface="Segoe UI" panose="020B0502040204020203" pitchFamily="34" charset="0"/>
              </a:rPr>
              <a:t>Select Items you wish to pay. For example: </a:t>
            </a:r>
            <a:r>
              <a:rPr lang="en-CA" sz="1200" i="1" dirty="0">
                <a:solidFill>
                  <a:srgbClr val="3D3D3D"/>
                </a:solidFill>
                <a:latin typeface="Segoe UI" panose="020B0502040204020203" pitchFamily="34" charset="0"/>
                <a:cs typeface="Segoe UI" panose="020B0502040204020203" pitchFamily="34" charset="0"/>
              </a:rPr>
              <a:t>Tuition, Admissions Deposit, Residence Fees etc.</a:t>
            </a:r>
          </a:p>
          <a:p>
            <a:pPr marL="342900" indent="-342900">
              <a:buFont typeface="+mj-lt"/>
              <a:buAutoNum type="arabicPeriod"/>
            </a:pPr>
            <a:r>
              <a:rPr lang="en-CA" sz="1200" i="0" dirty="0">
                <a:solidFill>
                  <a:srgbClr val="3D3D3D"/>
                </a:solidFill>
                <a:effectLst/>
                <a:latin typeface="Segoe UI" panose="020B0502040204020203" pitchFamily="34" charset="0"/>
                <a:cs typeface="Segoe UI" panose="020B0502040204020203" pitchFamily="34" charset="0"/>
              </a:rPr>
              <a:t>Select the country where the payment is coming from.</a:t>
            </a:r>
          </a:p>
          <a:p>
            <a:pPr marL="342900" indent="-342900">
              <a:buFont typeface="+mj-lt"/>
              <a:buAutoNum type="arabicPeriod"/>
            </a:pPr>
            <a:endParaRPr lang="en-CA" sz="1200" i="1" dirty="0">
              <a:solidFill>
                <a:srgbClr val="3D3D3D"/>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53678D8A-9E1C-4261-A0A4-25604CBB8912}"/>
              </a:ext>
            </a:extLst>
          </p:cNvPr>
          <p:cNvSpPr txBox="1"/>
          <p:nvPr/>
        </p:nvSpPr>
        <p:spPr>
          <a:xfrm>
            <a:off x="2748236" y="2055792"/>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2</a:t>
            </a:r>
          </a:p>
        </p:txBody>
      </p:sp>
      <p:sp>
        <p:nvSpPr>
          <p:cNvPr id="9" name="TextBox 8">
            <a:extLst>
              <a:ext uri="{FF2B5EF4-FFF2-40B4-BE49-F238E27FC236}">
                <a16:creationId xmlns:a16="http://schemas.microsoft.com/office/drawing/2014/main" id="{10C0F147-104C-43B0-B4AA-3C23441C9637}"/>
              </a:ext>
            </a:extLst>
          </p:cNvPr>
          <p:cNvSpPr txBox="1"/>
          <p:nvPr/>
        </p:nvSpPr>
        <p:spPr>
          <a:xfrm>
            <a:off x="5339037" y="2394644"/>
            <a:ext cx="2263162" cy="646331"/>
          </a:xfrm>
          <a:prstGeom prst="rect">
            <a:avLst/>
          </a:prstGeom>
          <a:noFill/>
        </p:spPr>
        <p:txBody>
          <a:bodyPr wrap="square">
            <a:spAutoFit/>
          </a:bodyPr>
          <a:lstStyle/>
          <a:p>
            <a:pPr marL="0" indent="0">
              <a:buNone/>
            </a:pPr>
            <a:r>
              <a:rPr lang="en-CA" sz="1200" i="0" dirty="0">
                <a:solidFill>
                  <a:srgbClr val="3D3D3D"/>
                </a:solidFill>
                <a:effectLst/>
                <a:latin typeface="Segoe UI" panose="020B0502040204020203" pitchFamily="34" charset="0"/>
                <a:cs typeface="Segoe UI" panose="020B0502040204020203" pitchFamily="34" charset="0"/>
              </a:rPr>
              <a:t>Select the method of your payment i.e. Bank to Bank Transfer, Credit Card etc.</a:t>
            </a:r>
            <a:endParaRPr lang="en-CA" sz="12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E7C00692-BAED-4212-B914-5A6DF74DF559}"/>
              </a:ext>
            </a:extLst>
          </p:cNvPr>
          <p:cNvSpPr txBox="1"/>
          <p:nvPr/>
        </p:nvSpPr>
        <p:spPr>
          <a:xfrm>
            <a:off x="5339036" y="2055792"/>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3</a:t>
            </a:r>
          </a:p>
        </p:txBody>
      </p:sp>
      <p:sp>
        <p:nvSpPr>
          <p:cNvPr id="11" name="TextBox 10">
            <a:extLst>
              <a:ext uri="{FF2B5EF4-FFF2-40B4-BE49-F238E27FC236}">
                <a16:creationId xmlns:a16="http://schemas.microsoft.com/office/drawing/2014/main" id="{743B5058-EAF9-42BD-8E5B-871F9CA0394A}"/>
              </a:ext>
            </a:extLst>
          </p:cNvPr>
          <p:cNvSpPr txBox="1"/>
          <p:nvPr/>
        </p:nvSpPr>
        <p:spPr>
          <a:xfrm>
            <a:off x="7901260" y="2388389"/>
            <a:ext cx="2851403" cy="461665"/>
          </a:xfrm>
          <a:prstGeom prst="rect">
            <a:avLst/>
          </a:prstGeom>
          <a:noFill/>
        </p:spPr>
        <p:txBody>
          <a:bodyPr wrap="square">
            <a:spAutoFit/>
          </a:bodyPr>
          <a:lstStyle/>
          <a:p>
            <a:pPr marL="0" indent="0">
              <a:buNone/>
            </a:pPr>
            <a:r>
              <a:rPr lang="en-CA" sz="1200" dirty="0">
                <a:solidFill>
                  <a:srgbClr val="3D3D3D"/>
                </a:solidFill>
                <a:latin typeface="Segoe UI" panose="020B0502040204020203" pitchFamily="34" charset="0"/>
                <a:cs typeface="Segoe UI" panose="020B0502040204020203" pitchFamily="34" charset="0"/>
              </a:rPr>
              <a:t>Add payer details and complete the payment.</a:t>
            </a:r>
            <a:endParaRPr lang="en-CA" sz="1200"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29D8F1B3-D5DB-48A0-90C4-3A6C0F383FAB}"/>
              </a:ext>
            </a:extLst>
          </p:cNvPr>
          <p:cNvSpPr txBox="1"/>
          <p:nvPr/>
        </p:nvSpPr>
        <p:spPr>
          <a:xfrm>
            <a:off x="7901260" y="2049537"/>
            <a:ext cx="826007"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STEP 4</a:t>
            </a:r>
          </a:p>
        </p:txBody>
      </p:sp>
      <p:cxnSp>
        <p:nvCxnSpPr>
          <p:cNvPr id="13" name="Straight Connector 12">
            <a:extLst>
              <a:ext uri="{FF2B5EF4-FFF2-40B4-BE49-F238E27FC236}">
                <a16:creationId xmlns:a16="http://schemas.microsoft.com/office/drawing/2014/main" id="{64C82959-839F-40CD-B49D-BF7902AEA8E2}"/>
              </a:ext>
            </a:extLst>
          </p:cNvPr>
          <p:cNvCxnSpPr>
            <a:cxnSpLocks/>
          </p:cNvCxnSpPr>
          <p:nvPr/>
        </p:nvCxnSpPr>
        <p:spPr>
          <a:xfrm flipH="1">
            <a:off x="2333160" y="2034438"/>
            <a:ext cx="4942" cy="145907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438CF416-A15E-4C14-8255-F027102B9D3A}"/>
              </a:ext>
            </a:extLst>
          </p:cNvPr>
          <p:cNvCxnSpPr>
            <a:cxnSpLocks/>
          </p:cNvCxnSpPr>
          <p:nvPr/>
        </p:nvCxnSpPr>
        <p:spPr>
          <a:xfrm flipH="1">
            <a:off x="5020652" y="2034437"/>
            <a:ext cx="4942" cy="1459075"/>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0D36079-5E03-4608-BC85-836992430EC0}"/>
              </a:ext>
            </a:extLst>
          </p:cNvPr>
          <p:cNvCxnSpPr>
            <a:cxnSpLocks/>
          </p:cNvCxnSpPr>
          <p:nvPr/>
        </p:nvCxnSpPr>
        <p:spPr>
          <a:xfrm flipH="1">
            <a:off x="7501443" y="2033143"/>
            <a:ext cx="4942" cy="1459075"/>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D836978-E042-44D3-9D6A-04E5B91F6750}"/>
              </a:ext>
            </a:extLst>
          </p:cNvPr>
          <p:cNvSpPr txBox="1"/>
          <p:nvPr/>
        </p:nvSpPr>
        <p:spPr>
          <a:xfrm>
            <a:off x="352425" y="4886997"/>
            <a:ext cx="7261158" cy="523220"/>
          </a:xfrm>
          <a:prstGeom prst="rect">
            <a:avLst/>
          </a:prstGeom>
          <a:noFill/>
        </p:spPr>
        <p:txBody>
          <a:bodyPr wrap="square">
            <a:spAutoFit/>
          </a:bodyPr>
          <a:lstStyle/>
          <a:p>
            <a:pPr marL="0" indent="0">
              <a:buNone/>
            </a:pPr>
            <a:r>
              <a:rPr lang="en-CA" sz="1400" b="1" i="0" dirty="0">
                <a:solidFill>
                  <a:srgbClr val="3D3D3D"/>
                </a:solidFill>
                <a:effectLst/>
                <a:latin typeface="Segoe UI" panose="020B0502040204020203" pitchFamily="34" charset="0"/>
                <a:cs typeface="Segoe UI" panose="020B0502040204020203" pitchFamily="34" charset="0"/>
              </a:rPr>
              <a:t>Bank Wire Transfer : </a:t>
            </a:r>
            <a:r>
              <a:rPr lang="en-CA" sz="1400" i="0" dirty="0">
                <a:solidFill>
                  <a:srgbClr val="3D3D3D"/>
                </a:solidFill>
                <a:effectLst/>
                <a:latin typeface="Segoe UI" panose="020B0502040204020203" pitchFamily="34" charset="0"/>
                <a:cs typeface="Segoe UI" panose="020B0502040204020203" pitchFamily="34" charset="0"/>
              </a:rPr>
              <a:t>at least 2 Weeks</a:t>
            </a:r>
          </a:p>
          <a:p>
            <a:pPr marL="0" indent="0">
              <a:buNone/>
            </a:pPr>
            <a:r>
              <a:rPr lang="en-CA" sz="1400" b="1" dirty="0">
                <a:solidFill>
                  <a:srgbClr val="3D3D3D"/>
                </a:solidFill>
                <a:latin typeface="Segoe UI" panose="020B0502040204020203" pitchFamily="34" charset="0"/>
                <a:cs typeface="Segoe UI" panose="020B0502040204020203" pitchFamily="34" charset="0"/>
              </a:rPr>
              <a:t>Credit Card: </a:t>
            </a:r>
            <a:r>
              <a:rPr lang="en-CA" sz="1400" dirty="0">
                <a:solidFill>
                  <a:srgbClr val="3D3D3D"/>
                </a:solidFill>
                <a:latin typeface="Segoe UI" panose="020B0502040204020203" pitchFamily="34" charset="0"/>
                <a:cs typeface="Segoe UI" panose="020B0502040204020203" pitchFamily="34" charset="0"/>
              </a:rPr>
              <a:t>within 3-5 Business Days</a:t>
            </a:r>
            <a:endParaRPr lang="en-CA" sz="1400"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936640D2-2896-4ECE-92AC-ABD40BC0A7F1}"/>
              </a:ext>
            </a:extLst>
          </p:cNvPr>
          <p:cNvSpPr txBox="1"/>
          <p:nvPr/>
        </p:nvSpPr>
        <p:spPr>
          <a:xfrm>
            <a:off x="352425" y="4485915"/>
            <a:ext cx="2275272" cy="369332"/>
          </a:xfrm>
          <a:prstGeom prst="rect">
            <a:avLst/>
          </a:prstGeom>
          <a:noFill/>
        </p:spPr>
        <p:txBody>
          <a:bodyPr wrap="square">
            <a:spAutoFit/>
          </a:bodyPr>
          <a:lstStyle/>
          <a:p>
            <a:pPr marL="0" indent="0">
              <a:buNone/>
            </a:pPr>
            <a:r>
              <a:rPr lang="en-CA" b="1" dirty="0">
                <a:solidFill>
                  <a:srgbClr val="0070C0"/>
                </a:solidFill>
                <a:latin typeface="Segoe UI" panose="020B0502040204020203" pitchFamily="34" charset="0"/>
                <a:cs typeface="Segoe UI" panose="020B0502040204020203" pitchFamily="34" charset="0"/>
              </a:rPr>
              <a:t>Processing Times:</a:t>
            </a:r>
          </a:p>
        </p:txBody>
      </p:sp>
      <p:sp>
        <p:nvSpPr>
          <p:cNvPr id="18" name="Rectangle 17">
            <a:extLst>
              <a:ext uri="{FF2B5EF4-FFF2-40B4-BE49-F238E27FC236}">
                <a16:creationId xmlns:a16="http://schemas.microsoft.com/office/drawing/2014/main" id="{3B897685-5D49-41F6-888F-3D3FB653024E}"/>
              </a:ext>
            </a:extLst>
          </p:cNvPr>
          <p:cNvSpPr/>
          <p:nvPr/>
        </p:nvSpPr>
        <p:spPr>
          <a:xfrm>
            <a:off x="352425" y="4496874"/>
            <a:ext cx="6568139" cy="913343"/>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CA"/>
          </a:p>
        </p:txBody>
      </p:sp>
      <p:sp>
        <p:nvSpPr>
          <p:cNvPr id="19" name="TextBox 18">
            <a:extLst>
              <a:ext uri="{FF2B5EF4-FFF2-40B4-BE49-F238E27FC236}">
                <a16:creationId xmlns:a16="http://schemas.microsoft.com/office/drawing/2014/main" id="{BB83C278-BC5A-4730-82A5-D62A284414D7}"/>
              </a:ext>
            </a:extLst>
          </p:cNvPr>
          <p:cNvSpPr txBox="1"/>
          <p:nvPr/>
        </p:nvSpPr>
        <p:spPr>
          <a:xfrm>
            <a:off x="576234" y="996897"/>
            <a:ext cx="9719430" cy="523220"/>
          </a:xfrm>
          <a:prstGeom prst="rect">
            <a:avLst/>
          </a:prstGeom>
          <a:noFill/>
        </p:spPr>
        <p:txBody>
          <a:bodyPr wrap="square">
            <a:spAutoFit/>
          </a:bodyPr>
          <a:lstStyle/>
          <a:p>
            <a:r>
              <a:rPr lang="en-CA" sz="1400" b="0" i="0" dirty="0">
                <a:solidFill>
                  <a:srgbClr val="3D3D3D"/>
                </a:solidFill>
                <a:effectLst/>
                <a:latin typeface="Segoe UI" panose="020B0502040204020203" pitchFamily="34" charset="0"/>
                <a:cs typeface="Segoe UI" panose="020B0502040204020203" pitchFamily="34" charset="0"/>
              </a:rPr>
              <a:t>International students </a:t>
            </a:r>
            <a:r>
              <a:rPr lang="en-CA" sz="1400" b="1" i="0" dirty="0">
                <a:solidFill>
                  <a:srgbClr val="3D3D3D"/>
                </a:solidFill>
                <a:effectLst/>
                <a:latin typeface="Segoe UI" panose="020B0502040204020203" pitchFamily="34" charset="0"/>
                <a:cs typeface="Segoe UI" panose="020B0502040204020203" pitchFamily="34" charset="0"/>
              </a:rPr>
              <a:t>who do not hold a Canadian bank account </a:t>
            </a:r>
            <a:r>
              <a:rPr lang="en-CA" sz="1400" b="0" i="0" dirty="0">
                <a:solidFill>
                  <a:srgbClr val="3D3D3D"/>
                </a:solidFill>
                <a:effectLst/>
                <a:latin typeface="Segoe UI" panose="020B0502040204020203" pitchFamily="34" charset="0"/>
                <a:cs typeface="Segoe UI" panose="020B0502040204020203" pitchFamily="34" charset="0"/>
              </a:rPr>
              <a:t>can pay their fees by a bank-to-bank transfer or credit card through CIBC Student Pay.</a:t>
            </a:r>
            <a:endParaRPr lang="en-CA"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801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954C-FA8C-4260-8565-2BC36A0DCA43}"/>
              </a:ext>
            </a:extLst>
          </p:cNvPr>
          <p:cNvSpPr>
            <a:spLocks noGrp="1"/>
          </p:cNvSpPr>
          <p:nvPr>
            <p:ph type="title"/>
          </p:nvPr>
        </p:nvSpPr>
        <p:spPr>
          <a:xfrm>
            <a:off x="562628" y="463968"/>
            <a:ext cx="7496643" cy="436118"/>
          </a:xfrm>
        </p:spPr>
        <p:txBody>
          <a:bodyPr>
            <a:normAutofit fontScale="90000"/>
          </a:bodyPr>
          <a:lstStyle/>
          <a:p>
            <a:r>
              <a:rPr lang="en-CA" dirty="0"/>
              <a:t>How to print your Payment Receipts</a:t>
            </a:r>
          </a:p>
        </p:txBody>
      </p:sp>
      <p:sp>
        <p:nvSpPr>
          <p:cNvPr id="3" name="Content Placeholder 2">
            <a:extLst>
              <a:ext uri="{FF2B5EF4-FFF2-40B4-BE49-F238E27FC236}">
                <a16:creationId xmlns:a16="http://schemas.microsoft.com/office/drawing/2014/main" id="{E5B74E59-7517-4F51-8A9D-2112065E70DC}"/>
              </a:ext>
            </a:extLst>
          </p:cNvPr>
          <p:cNvSpPr>
            <a:spLocks noGrp="1"/>
          </p:cNvSpPr>
          <p:nvPr>
            <p:ph idx="1"/>
          </p:nvPr>
        </p:nvSpPr>
        <p:spPr>
          <a:xfrm>
            <a:off x="6086387" y="1509188"/>
            <a:ext cx="4816197" cy="2979532"/>
          </a:xfrm>
        </p:spPr>
        <p:txBody>
          <a:bodyPr/>
          <a:lstStyle/>
          <a:p>
            <a:pPr marL="342900" indent="-342900">
              <a:buFont typeface="+mj-lt"/>
              <a:buAutoNum type="arabicPeriod"/>
            </a:pPr>
            <a:r>
              <a:rPr lang="en-CA" sz="1400" dirty="0">
                <a:latin typeface="Segoe UI" panose="020B0502040204020203" pitchFamily="34" charset="0"/>
                <a:cs typeface="Segoe UI" panose="020B0502040204020203" pitchFamily="34" charset="0"/>
              </a:rPr>
              <a:t>Log into the MyUofC portal (</a:t>
            </a:r>
            <a:r>
              <a:rPr lang="en-CA" sz="1400" b="1" dirty="0">
                <a:solidFill>
                  <a:srgbClr val="0070C0"/>
                </a:solidFill>
                <a:latin typeface="Segoe UI" panose="020B0502040204020203" pitchFamily="34" charset="0"/>
                <a:cs typeface="Segoe UI" panose="020B0502040204020203" pitchFamily="34" charset="0"/>
              </a:rPr>
              <a:t>https://my.ucalgary.ca</a:t>
            </a:r>
            <a:r>
              <a:rPr lang="en-CA" sz="1400" dirty="0">
                <a:latin typeface="Segoe UI" panose="020B0502040204020203" pitchFamily="34" charset="0"/>
                <a:cs typeface="Segoe UI" panose="020B0502040204020203" pitchFamily="34" charset="0"/>
              </a:rPr>
              <a:t>) </a:t>
            </a:r>
          </a:p>
          <a:p>
            <a:pPr marL="342900" indent="-342900">
              <a:buFont typeface="+mj-lt"/>
              <a:buAutoNum type="arabicPeriod"/>
            </a:pPr>
            <a:r>
              <a:rPr lang="en-CA" sz="1400" dirty="0">
                <a:latin typeface="Segoe UI" panose="020B0502040204020203" pitchFamily="34" charset="0"/>
                <a:cs typeface="Segoe UI" panose="020B0502040204020203" pitchFamily="34" charset="0"/>
              </a:rPr>
              <a:t>After logging into the MyUofC portal, click on the My Financials page and then click on Receipts.</a:t>
            </a:r>
          </a:p>
          <a:p>
            <a:pPr marL="342900" indent="-342900">
              <a:buFont typeface="+mj-lt"/>
              <a:buAutoNum type="arabicPeriod"/>
            </a:pPr>
            <a:r>
              <a:rPr lang="en-CA" sz="1400" dirty="0">
                <a:latin typeface="Segoe UI" panose="020B0502040204020203" pitchFamily="34" charset="0"/>
                <a:cs typeface="Segoe UI" panose="020B0502040204020203" pitchFamily="34" charset="0"/>
              </a:rPr>
              <a:t>This page will show the history of all the payments that you have done so far. Click on View to open and download the PDF copy of your payment receipt. </a:t>
            </a:r>
          </a:p>
          <a:p>
            <a:pPr marL="342900" indent="-342900">
              <a:buFont typeface="+mj-lt"/>
              <a:buAutoNum type="arabicPeriod"/>
            </a:pPr>
            <a:r>
              <a:rPr lang="en-CA" sz="1400" dirty="0">
                <a:latin typeface="Segoe UI" panose="020B0502040204020203" pitchFamily="34" charset="0"/>
                <a:cs typeface="Segoe UI" panose="020B0502040204020203" pitchFamily="34" charset="0"/>
              </a:rPr>
              <a:t>You will need to disable your pop-up blocker as the Payment Receipt will open in a new tab/window. </a:t>
            </a:r>
          </a:p>
        </p:txBody>
      </p:sp>
      <p:sp>
        <p:nvSpPr>
          <p:cNvPr id="4" name="Slide Number Placeholder 3">
            <a:extLst>
              <a:ext uri="{FF2B5EF4-FFF2-40B4-BE49-F238E27FC236}">
                <a16:creationId xmlns:a16="http://schemas.microsoft.com/office/drawing/2014/main" id="{96A6D017-435C-4EA9-843B-8AD9799A6D92}"/>
              </a:ext>
            </a:extLst>
          </p:cNvPr>
          <p:cNvSpPr>
            <a:spLocks noGrp="1"/>
          </p:cNvSpPr>
          <p:nvPr>
            <p:ph type="sldNum" sz="quarter" idx="12"/>
          </p:nvPr>
        </p:nvSpPr>
        <p:spPr/>
        <p:txBody>
          <a:bodyPr/>
          <a:lstStyle/>
          <a:p>
            <a:fld id="{5C35FCF4-C3EF-BD43-82E0-05BC237DAD2A}" type="slidenum">
              <a:rPr lang="en-US" smtClean="0"/>
              <a:pPr/>
              <a:t>7</a:t>
            </a:fld>
            <a:endParaRPr lang="en-US" dirty="0"/>
          </a:p>
        </p:txBody>
      </p:sp>
      <p:pic>
        <p:nvPicPr>
          <p:cNvPr id="6" name="Picture 5">
            <a:extLst>
              <a:ext uri="{FF2B5EF4-FFF2-40B4-BE49-F238E27FC236}">
                <a16:creationId xmlns:a16="http://schemas.microsoft.com/office/drawing/2014/main" id="{F98B99FA-92C5-486A-B6F6-40284EF3AF0E}"/>
              </a:ext>
            </a:extLst>
          </p:cNvPr>
          <p:cNvPicPr>
            <a:picLocks noChangeAspect="1"/>
          </p:cNvPicPr>
          <p:nvPr/>
        </p:nvPicPr>
        <p:blipFill>
          <a:blip r:embed="rId2"/>
          <a:stretch>
            <a:fillRect/>
          </a:stretch>
        </p:blipFill>
        <p:spPr>
          <a:xfrm>
            <a:off x="562628" y="1521369"/>
            <a:ext cx="4629572" cy="3028396"/>
          </a:xfrm>
          <a:prstGeom prst="rect">
            <a:avLst/>
          </a:prstGeom>
        </p:spPr>
      </p:pic>
      <p:pic>
        <p:nvPicPr>
          <p:cNvPr id="8" name="Picture 7">
            <a:extLst>
              <a:ext uri="{FF2B5EF4-FFF2-40B4-BE49-F238E27FC236}">
                <a16:creationId xmlns:a16="http://schemas.microsoft.com/office/drawing/2014/main" id="{94A070E1-3260-4E8B-B092-6CC637DA199B}"/>
              </a:ext>
            </a:extLst>
          </p:cNvPr>
          <p:cNvPicPr>
            <a:picLocks noChangeAspect="1"/>
          </p:cNvPicPr>
          <p:nvPr/>
        </p:nvPicPr>
        <p:blipFill rotWithShape="1">
          <a:blip r:embed="rId3"/>
          <a:srcRect t="24849"/>
          <a:stretch/>
        </p:blipFill>
        <p:spPr>
          <a:xfrm>
            <a:off x="6086387" y="4001708"/>
            <a:ext cx="5181062" cy="1096114"/>
          </a:xfrm>
          <a:prstGeom prst="rect">
            <a:avLst/>
          </a:prstGeom>
        </p:spPr>
      </p:pic>
      <p:sp>
        <p:nvSpPr>
          <p:cNvPr id="16" name="Arrow: Right 15">
            <a:extLst>
              <a:ext uri="{FF2B5EF4-FFF2-40B4-BE49-F238E27FC236}">
                <a16:creationId xmlns:a16="http://schemas.microsoft.com/office/drawing/2014/main" id="{7322A045-B5F3-4BBA-B170-E5F147EDEFEF}"/>
              </a:ext>
            </a:extLst>
          </p:cNvPr>
          <p:cNvSpPr/>
          <p:nvPr/>
        </p:nvSpPr>
        <p:spPr>
          <a:xfrm>
            <a:off x="5602942" y="4668289"/>
            <a:ext cx="493058" cy="30454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E1450E9E-F0F3-49FA-A252-8971738A0CCA}"/>
              </a:ext>
            </a:extLst>
          </p:cNvPr>
          <p:cNvSpPr txBox="1"/>
          <p:nvPr/>
        </p:nvSpPr>
        <p:spPr>
          <a:xfrm>
            <a:off x="562628" y="5495826"/>
            <a:ext cx="1949639"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USEFUL LINKS:</a:t>
            </a:r>
          </a:p>
        </p:txBody>
      </p:sp>
      <p:sp>
        <p:nvSpPr>
          <p:cNvPr id="10" name="Content Placeholder 2">
            <a:extLst>
              <a:ext uri="{FF2B5EF4-FFF2-40B4-BE49-F238E27FC236}">
                <a16:creationId xmlns:a16="http://schemas.microsoft.com/office/drawing/2014/main" id="{E23135FF-B5AD-4CFD-A997-6BBEDDD3E224}"/>
              </a:ext>
            </a:extLst>
          </p:cNvPr>
          <p:cNvSpPr txBox="1">
            <a:spLocks/>
          </p:cNvSpPr>
          <p:nvPr/>
        </p:nvSpPr>
        <p:spPr>
          <a:xfrm>
            <a:off x="562628" y="5803603"/>
            <a:ext cx="8583799" cy="223402"/>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100" b="1" dirty="0">
                <a:latin typeface="Segoe UI" panose="020B0502040204020203" pitchFamily="34" charset="0"/>
                <a:cs typeface="Segoe UI" panose="020B0502040204020203" pitchFamily="34" charset="0"/>
              </a:rPr>
              <a:t>How-to guide : </a:t>
            </a:r>
            <a:r>
              <a:rPr lang="en-CA" sz="1100" dirty="0">
                <a:solidFill>
                  <a:srgbClr val="C0000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https://ucalgary.ca/sites/default/files/teams/14/How%20to%20print%20Payment%20Receipts.pdf</a:t>
            </a:r>
            <a:endParaRPr lang="en-CA" sz="1100" dirty="0">
              <a:solidFill>
                <a:srgbClr val="C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CA" sz="1100"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CA" sz="1100"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CA"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46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958F-65BB-4143-9041-1473CAD946F8}"/>
              </a:ext>
            </a:extLst>
          </p:cNvPr>
          <p:cNvSpPr>
            <a:spLocks noGrp="1"/>
          </p:cNvSpPr>
          <p:nvPr>
            <p:ph type="title"/>
          </p:nvPr>
        </p:nvSpPr>
        <p:spPr>
          <a:xfrm>
            <a:off x="455050" y="401213"/>
            <a:ext cx="9724372" cy="458111"/>
          </a:xfrm>
        </p:spPr>
        <p:txBody>
          <a:bodyPr>
            <a:normAutofit fontScale="90000"/>
          </a:bodyPr>
          <a:lstStyle/>
          <a:p>
            <a:r>
              <a:rPr lang="en-CA" dirty="0">
                <a:latin typeface="Segoe UI" panose="020B0502040204020203" pitchFamily="34" charset="0"/>
                <a:cs typeface="Segoe UI" panose="020B0502040204020203" pitchFamily="34" charset="0"/>
              </a:rPr>
              <a:t>Confirmation of Registration Letters</a:t>
            </a:r>
          </a:p>
        </p:txBody>
      </p:sp>
      <p:sp>
        <p:nvSpPr>
          <p:cNvPr id="3" name="Content Placeholder 2">
            <a:extLst>
              <a:ext uri="{FF2B5EF4-FFF2-40B4-BE49-F238E27FC236}">
                <a16:creationId xmlns:a16="http://schemas.microsoft.com/office/drawing/2014/main" id="{5EB76D77-F116-4A64-81C9-D116D456DCA3}"/>
              </a:ext>
            </a:extLst>
          </p:cNvPr>
          <p:cNvSpPr>
            <a:spLocks noGrp="1"/>
          </p:cNvSpPr>
          <p:nvPr>
            <p:ph idx="1"/>
          </p:nvPr>
        </p:nvSpPr>
        <p:spPr>
          <a:xfrm>
            <a:off x="455050" y="1402936"/>
            <a:ext cx="5533373" cy="2825438"/>
          </a:xfrm>
        </p:spPr>
        <p:txBody>
          <a:bodyPr/>
          <a:lstStyle/>
          <a:p>
            <a:pPr marL="0" indent="0" algn="just">
              <a:buNone/>
            </a:pPr>
            <a:r>
              <a:rPr lang="en-CA" sz="1600" dirty="0">
                <a:latin typeface="Segoe UI" panose="020B0502040204020203" pitchFamily="34" charset="0"/>
                <a:cs typeface="Segoe UI" panose="020B0502040204020203" pitchFamily="34" charset="0"/>
              </a:rPr>
              <a:t>Confirmation of Registration letters are available to registered students. They're used to confirm registration, program of study, academic standing, course load, and/or fee assessments for </a:t>
            </a:r>
            <a:r>
              <a:rPr lang="en-CA" sz="1600" i="1" dirty="0">
                <a:latin typeface="Segoe UI" panose="020B0502040204020203" pitchFamily="34" charset="0"/>
                <a:cs typeface="Segoe UI" panose="020B0502040204020203" pitchFamily="34" charset="0"/>
              </a:rPr>
              <a:t>student loans, study permit renewal, Third Party Sponsorship approvals </a:t>
            </a:r>
            <a:r>
              <a:rPr lang="en-CA" sz="1600" dirty="0">
                <a:latin typeface="Segoe UI" panose="020B0502040204020203" pitchFamily="34" charset="0"/>
                <a:cs typeface="Segoe UI" panose="020B0502040204020203" pitchFamily="34" charset="0"/>
              </a:rPr>
              <a:t>etc.</a:t>
            </a:r>
          </a:p>
          <a:p>
            <a:pPr marL="0" indent="0" algn="just">
              <a:buNone/>
            </a:pPr>
            <a:r>
              <a:rPr lang="en-CA" sz="1600" b="1" dirty="0">
                <a:latin typeface="Segoe UI" panose="020B0502040204020203" pitchFamily="34" charset="0"/>
                <a:cs typeface="Segoe UI" panose="020B0502040204020203" pitchFamily="34" charset="0"/>
              </a:rPr>
              <a:t>Student can directly access their Confirmation of Registration letters through Student Portal.</a:t>
            </a:r>
          </a:p>
          <a:p>
            <a:pPr marL="0" indent="0" algn="just">
              <a:buNone/>
            </a:pPr>
            <a:endParaRPr lang="en-CA" sz="1600" b="1" dirty="0">
              <a:latin typeface="Segoe UI" panose="020B0502040204020203" pitchFamily="34" charset="0"/>
              <a:cs typeface="Segoe UI" panose="020B0502040204020203" pitchFamily="34" charset="0"/>
            </a:endParaRPr>
          </a:p>
          <a:p>
            <a:pPr marL="0" indent="0" algn="just">
              <a:buNone/>
            </a:pPr>
            <a:r>
              <a:rPr lang="en-CA" sz="1100" b="1" dirty="0">
                <a:solidFill>
                  <a:srgbClr val="FF0000"/>
                </a:solidFill>
                <a:latin typeface="Segoe UI" panose="020B0502040204020203" pitchFamily="34" charset="0"/>
                <a:cs typeface="Segoe UI" panose="020B0502040204020203" pitchFamily="34" charset="0"/>
              </a:rPr>
              <a:t>   Login in MyUofC &gt; Program and Advising Info &gt; Confirmation of Registration</a:t>
            </a:r>
          </a:p>
        </p:txBody>
      </p:sp>
      <p:sp>
        <p:nvSpPr>
          <p:cNvPr id="4" name="Slide Number Placeholder 3">
            <a:extLst>
              <a:ext uri="{FF2B5EF4-FFF2-40B4-BE49-F238E27FC236}">
                <a16:creationId xmlns:a16="http://schemas.microsoft.com/office/drawing/2014/main" id="{7D3135CA-F6FC-450C-A5C1-598D36709921}"/>
              </a:ext>
            </a:extLst>
          </p:cNvPr>
          <p:cNvSpPr>
            <a:spLocks noGrp="1"/>
          </p:cNvSpPr>
          <p:nvPr>
            <p:ph type="sldNum" sz="quarter" idx="12"/>
          </p:nvPr>
        </p:nvSpPr>
        <p:spPr/>
        <p:txBody>
          <a:bodyPr/>
          <a:lstStyle/>
          <a:p>
            <a:fld id="{5C35FCF4-C3EF-BD43-82E0-05BC237DAD2A}" type="slidenum">
              <a:rPr lang="en-US" smtClean="0"/>
              <a:pPr/>
              <a:t>8</a:t>
            </a:fld>
            <a:endParaRPr lang="en-US" dirty="0"/>
          </a:p>
        </p:txBody>
      </p:sp>
      <p:sp>
        <p:nvSpPr>
          <p:cNvPr id="5" name="TextBox 4">
            <a:extLst>
              <a:ext uri="{FF2B5EF4-FFF2-40B4-BE49-F238E27FC236}">
                <a16:creationId xmlns:a16="http://schemas.microsoft.com/office/drawing/2014/main" id="{AA987910-3591-4845-95A0-F6F4DFA23DA9}"/>
              </a:ext>
            </a:extLst>
          </p:cNvPr>
          <p:cNvSpPr txBox="1"/>
          <p:nvPr/>
        </p:nvSpPr>
        <p:spPr>
          <a:xfrm>
            <a:off x="403593" y="4797220"/>
            <a:ext cx="2182445" cy="307777"/>
          </a:xfrm>
          <a:prstGeom prst="rect">
            <a:avLst/>
          </a:prstGeom>
          <a:noFill/>
        </p:spPr>
        <p:txBody>
          <a:bodyPr wrap="square">
            <a:spAutoFit/>
          </a:bodyPr>
          <a:lstStyle/>
          <a:p>
            <a:pPr marL="0" indent="0">
              <a:buNone/>
            </a:pPr>
            <a:r>
              <a:rPr lang="en-CA" sz="1400" b="1" dirty="0">
                <a:solidFill>
                  <a:srgbClr val="0070C0"/>
                </a:solidFill>
                <a:latin typeface="Segoe UI" panose="020B0502040204020203" pitchFamily="34" charset="0"/>
                <a:cs typeface="Segoe UI" panose="020B0502040204020203" pitchFamily="34" charset="0"/>
              </a:rPr>
              <a:t>USEFUL LINKS:</a:t>
            </a:r>
          </a:p>
        </p:txBody>
      </p:sp>
      <p:sp>
        <p:nvSpPr>
          <p:cNvPr id="6" name="Content Placeholder 2">
            <a:extLst>
              <a:ext uri="{FF2B5EF4-FFF2-40B4-BE49-F238E27FC236}">
                <a16:creationId xmlns:a16="http://schemas.microsoft.com/office/drawing/2014/main" id="{1F0EA527-9F78-49AE-9484-4EB76ECD0D88}"/>
              </a:ext>
            </a:extLst>
          </p:cNvPr>
          <p:cNvSpPr txBox="1">
            <a:spLocks/>
          </p:cNvSpPr>
          <p:nvPr/>
        </p:nvSpPr>
        <p:spPr>
          <a:xfrm>
            <a:off x="403593" y="5125008"/>
            <a:ext cx="6104363" cy="1099624"/>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100" b="1" dirty="0">
                <a:latin typeface="Segoe UI" panose="020B0502040204020203" pitchFamily="34" charset="0"/>
                <a:cs typeface="Segoe UI" panose="020B0502040204020203" pitchFamily="34" charset="0"/>
              </a:rPr>
              <a:t>How-to guide : </a:t>
            </a:r>
            <a:r>
              <a:rPr lang="en-CA" sz="1100" dirty="0">
                <a:solidFill>
                  <a:srgbClr val="C00000"/>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https://ucalgary.ca/sites/default/files/teams/1/how-to-access-your-enrolment-verification-letter.pdf</a:t>
            </a:r>
            <a:endParaRPr lang="en-CA" sz="1100" dirty="0">
              <a:solidFill>
                <a:srgbClr val="C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CA" sz="1100" b="1" dirty="0">
                <a:latin typeface="Segoe UI" panose="020B0502040204020203" pitchFamily="34" charset="0"/>
                <a:cs typeface="Segoe UI" panose="020B0502040204020203" pitchFamily="34" charset="0"/>
              </a:rPr>
              <a:t>Confirmation of Enrolment(webpage): </a:t>
            </a:r>
            <a:r>
              <a:rPr lang="en-CA" sz="1100" dirty="0">
                <a:solidFill>
                  <a:srgbClr val="C000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https://ucalgary.ca/registrar/student-centre/confirmation-enrolment</a:t>
            </a:r>
            <a:endParaRPr lang="en-CA" sz="1100" dirty="0">
              <a:solidFill>
                <a:srgbClr val="C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CA" sz="1100" dirty="0">
                <a:latin typeface="Segoe UI" panose="020B0502040204020203" pitchFamily="34" charset="0"/>
                <a:cs typeface="Segoe UI" panose="020B0502040204020203" pitchFamily="34" charset="0"/>
              </a:rPr>
              <a:t> </a:t>
            </a:r>
          </a:p>
          <a:p>
            <a:pPr marL="0" indent="0">
              <a:buFont typeface="Arial" panose="020B0604020202020204" pitchFamily="34" charset="0"/>
              <a:buNone/>
            </a:pPr>
            <a:endParaRPr lang="en-CA" sz="1100"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CA" sz="1100" dirty="0">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6FEDA83A-1A6E-4C68-8487-4F020BC26372}"/>
              </a:ext>
            </a:extLst>
          </p:cNvPr>
          <p:cNvPicPr>
            <a:picLocks noChangeAspect="1"/>
          </p:cNvPicPr>
          <p:nvPr/>
        </p:nvPicPr>
        <p:blipFill rotWithShape="1">
          <a:blip r:embed="rId4"/>
          <a:srcRect l="5908"/>
          <a:stretch/>
        </p:blipFill>
        <p:spPr>
          <a:xfrm>
            <a:off x="6768682" y="1402936"/>
            <a:ext cx="4968268" cy="459574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1B94A0F-5316-4424-9398-D18513566771}"/>
              </a:ext>
            </a:extLst>
          </p:cNvPr>
          <p:cNvSpPr/>
          <p:nvPr/>
        </p:nvSpPr>
        <p:spPr>
          <a:xfrm>
            <a:off x="551523" y="3494015"/>
            <a:ext cx="5329160" cy="297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0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B557-408A-46E4-BD1A-FD3264D34AC1}"/>
              </a:ext>
            </a:extLst>
          </p:cNvPr>
          <p:cNvSpPr>
            <a:spLocks noGrp="1"/>
          </p:cNvSpPr>
          <p:nvPr>
            <p:ph type="title"/>
          </p:nvPr>
        </p:nvSpPr>
        <p:spPr>
          <a:xfrm>
            <a:off x="562629" y="279302"/>
            <a:ext cx="9724372" cy="1013327"/>
          </a:xfrm>
        </p:spPr>
        <p:txBody>
          <a:bodyPr/>
          <a:lstStyle/>
          <a:p>
            <a:r>
              <a:rPr lang="en-CA" dirty="0">
                <a:latin typeface="Segoe UI" panose="020B0502040204020203" pitchFamily="34" charset="0"/>
                <a:cs typeface="Segoe UI" panose="020B0502040204020203" pitchFamily="34" charset="0"/>
              </a:rPr>
              <a:t>Change/Update your Residency Status</a:t>
            </a:r>
          </a:p>
        </p:txBody>
      </p:sp>
      <p:sp>
        <p:nvSpPr>
          <p:cNvPr id="3" name="Content Placeholder 2">
            <a:extLst>
              <a:ext uri="{FF2B5EF4-FFF2-40B4-BE49-F238E27FC236}">
                <a16:creationId xmlns:a16="http://schemas.microsoft.com/office/drawing/2014/main" id="{8553057E-B6F0-4894-81FE-8E3014A54BE2}"/>
              </a:ext>
            </a:extLst>
          </p:cNvPr>
          <p:cNvSpPr>
            <a:spLocks noGrp="1"/>
          </p:cNvSpPr>
          <p:nvPr>
            <p:ph idx="1"/>
          </p:nvPr>
        </p:nvSpPr>
        <p:spPr>
          <a:xfrm>
            <a:off x="562629" y="1497366"/>
            <a:ext cx="5631002" cy="4115669"/>
          </a:xfrm>
        </p:spPr>
        <p:txBody>
          <a:bodyPr/>
          <a:lstStyle/>
          <a:p>
            <a:pPr marL="0" indent="0">
              <a:buNone/>
            </a:pPr>
            <a:r>
              <a:rPr lang="en-CA" sz="1400" b="0" i="0" dirty="0">
                <a:solidFill>
                  <a:srgbClr val="3D3D3D"/>
                </a:solidFill>
                <a:effectLst/>
                <a:latin typeface="Segoe UI" panose="020B0502040204020203" pitchFamily="34" charset="0"/>
                <a:cs typeface="Segoe UI" panose="020B0502040204020203" pitchFamily="34" charset="0"/>
              </a:rPr>
              <a:t>If you become a </a:t>
            </a:r>
            <a:r>
              <a:rPr lang="en-CA" sz="1400" b="0" i="1" dirty="0">
                <a:solidFill>
                  <a:srgbClr val="3D3D3D"/>
                </a:solidFill>
                <a:effectLst/>
                <a:latin typeface="Segoe UI" panose="020B0502040204020203" pitchFamily="34" charset="0"/>
                <a:cs typeface="Segoe UI" panose="020B0502040204020203" pitchFamily="34" charset="0"/>
              </a:rPr>
              <a:t>Permanent Resident, Canadian Citizen, Conventional Refugee or Dependents of Consular Official (Diplomats to Canada)</a:t>
            </a:r>
            <a:r>
              <a:rPr lang="en-CA" sz="1400" b="0" i="0" dirty="0">
                <a:solidFill>
                  <a:srgbClr val="3D3D3D"/>
                </a:solidFill>
                <a:effectLst/>
                <a:latin typeface="Segoe UI" panose="020B0502040204020203" pitchFamily="34" charset="0"/>
                <a:cs typeface="Segoe UI" panose="020B0502040204020203" pitchFamily="34" charset="0"/>
              </a:rPr>
              <a:t> during your time at UCalgary, you can </a:t>
            </a:r>
            <a:r>
              <a:rPr lang="en-CA" sz="1400" b="1" i="0" dirty="0">
                <a:solidFill>
                  <a:srgbClr val="3D3D3D"/>
                </a:solidFill>
                <a:effectLst/>
                <a:latin typeface="Segoe UI" panose="020B0502040204020203" pitchFamily="34" charset="0"/>
                <a:cs typeface="Segoe UI" panose="020B0502040204020203" pitchFamily="34" charset="0"/>
              </a:rPr>
              <a:t>submit a Service Request </a:t>
            </a:r>
            <a:r>
              <a:rPr lang="en-CA" sz="1400" b="0" i="0" dirty="0">
                <a:solidFill>
                  <a:srgbClr val="3D3D3D"/>
                </a:solidFill>
                <a:effectLst/>
                <a:latin typeface="Segoe UI" panose="020B0502040204020203" pitchFamily="34" charset="0"/>
                <a:cs typeface="Segoe UI" panose="020B0502040204020203" pitchFamily="34" charset="0"/>
              </a:rPr>
              <a:t>to change your Residency status. A student’s Residency status determines if they are assessed the International or Domestic tuition rates.</a:t>
            </a:r>
          </a:p>
          <a:p>
            <a:pPr marL="0" indent="0">
              <a:buNone/>
            </a:pPr>
            <a:r>
              <a:rPr lang="en-CA" sz="1400" b="1" dirty="0">
                <a:latin typeface="Segoe UI" panose="020B0502040204020203" pitchFamily="34" charset="0"/>
                <a:cs typeface="Segoe UI" panose="020B0502040204020203" pitchFamily="34" charset="0"/>
              </a:rPr>
              <a:t>The deadline to submit your supporting documents is the Term Fee Deadline </a:t>
            </a:r>
            <a:r>
              <a:rPr lang="en-CA" sz="1400" dirty="0">
                <a:latin typeface="Segoe UI" panose="020B0502040204020203" pitchFamily="34" charset="0"/>
                <a:cs typeface="Segoe UI" panose="020B0502040204020203" pitchFamily="34" charset="0"/>
              </a:rPr>
              <a:t>to adjust fees to the domestic rate for that term. Requests received after the term fee payment deadline will take effect during the next academic term in which the student is registered as per the Academic Calendar.</a:t>
            </a:r>
          </a:p>
        </p:txBody>
      </p:sp>
      <p:sp>
        <p:nvSpPr>
          <p:cNvPr id="4" name="Slide Number Placeholder 3">
            <a:extLst>
              <a:ext uri="{FF2B5EF4-FFF2-40B4-BE49-F238E27FC236}">
                <a16:creationId xmlns:a16="http://schemas.microsoft.com/office/drawing/2014/main" id="{FF164695-22CA-48EB-9690-A2A8FB1AAEBA}"/>
              </a:ext>
            </a:extLst>
          </p:cNvPr>
          <p:cNvSpPr>
            <a:spLocks noGrp="1"/>
          </p:cNvSpPr>
          <p:nvPr>
            <p:ph type="sldNum" sz="quarter" idx="12"/>
          </p:nvPr>
        </p:nvSpPr>
        <p:spPr/>
        <p:txBody>
          <a:bodyPr/>
          <a:lstStyle/>
          <a:p>
            <a:fld id="{5C35FCF4-C3EF-BD43-82E0-05BC237DAD2A}" type="slidenum">
              <a:rPr lang="en-US" smtClean="0"/>
              <a:pPr/>
              <a:t>9</a:t>
            </a:fld>
            <a:endParaRPr lang="en-US" dirty="0"/>
          </a:p>
        </p:txBody>
      </p:sp>
      <p:sp>
        <p:nvSpPr>
          <p:cNvPr id="6" name="TextBox 5">
            <a:extLst>
              <a:ext uri="{FF2B5EF4-FFF2-40B4-BE49-F238E27FC236}">
                <a16:creationId xmlns:a16="http://schemas.microsoft.com/office/drawing/2014/main" id="{9FB60F1B-ABB6-44A6-A6BE-D87D732CD3F0}"/>
              </a:ext>
            </a:extLst>
          </p:cNvPr>
          <p:cNvSpPr txBox="1"/>
          <p:nvPr/>
        </p:nvSpPr>
        <p:spPr>
          <a:xfrm>
            <a:off x="7036537" y="1866698"/>
            <a:ext cx="4416622" cy="3108543"/>
          </a:xfrm>
          <a:prstGeom prst="rect">
            <a:avLst/>
          </a:prstGeom>
          <a:noFill/>
        </p:spPr>
        <p:txBody>
          <a:bodyPr wrap="square">
            <a:spAutoFit/>
          </a:bodyPr>
          <a:lstStyle/>
          <a:p>
            <a:pPr marL="285750" indent="-285750" algn="l">
              <a:buFont typeface="Wingdings" panose="05000000000000000000" pitchFamily="2" charset="2"/>
              <a:buChar char="q"/>
            </a:pPr>
            <a:r>
              <a:rPr lang="en-CA" sz="1400" b="0" i="0" dirty="0">
                <a:solidFill>
                  <a:srgbClr val="3D3D3D"/>
                </a:solidFill>
                <a:effectLst/>
                <a:latin typeface="Segoe UI" panose="020B0502040204020203" pitchFamily="34" charset="0"/>
                <a:cs typeface="Segoe UI" panose="020B0502040204020203" pitchFamily="34" charset="0"/>
              </a:rPr>
              <a:t>Canadian Passport, Citizenship certificate or card</a:t>
            </a:r>
          </a:p>
          <a:p>
            <a:pPr algn="l"/>
            <a:endParaRPr lang="en-CA" sz="1400" b="0" i="0" dirty="0">
              <a:solidFill>
                <a:srgbClr val="3D3D3D"/>
              </a:solidFill>
              <a:effectLst/>
              <a:latin typeface="Segoe UI" panose="020B0502040204020203" pitchFamily="34" charset="0"/>
              <a:cs typeface="Segoe UI" panose="020B0502040204020203" pitchFamily="34" charset="0"/>
            </a:endParaRPr>
          </a:p>
          <a:p>
            <a:pPr marL="285750" indent="-285750" algn="l">
              <a:buFont typeface="Wingdings" panose="05000000000000000000" pitchFamily="2" charset="2"/>
              <a:buChar char="q"/>
            </a:pPr>
            <a:r>
              <a:rPr lang="en-CA" sz="1400" b="0" i="0" dirty="0">
                <a:solidFill>
                  <a:srgbClr val="3D3D3D"/>
                </a:solidFill>
                <a:effectLst/>
                <a:latin typeface="Segoe UI" panose="020B0502040204020203" pitchFamily="34" charset="0"/>
                <a:cs typeface="Segoe UI" panose="020B0502040204020203" pitchFamily="34" charset="0"/>
              </a:rPr>
              <a:t>Permanent Resident Card, Confirmation of Permanent Residence (COPR) from IRCC</a:t>
            </a:r>
          </a:p>
          <a:p>
            <a:pPr algn="l"/>
            <a:endParaRPr lang="en-CA" sz="1400" b="0" i="0" dirty="0">
              <a:solidFill>
                <a:srgbClr val="3D3D3D"/>
              </a:solidFill>
              <a:effectLst/>
              <a:latin typeface="Segoe UI" panose="020B0502040204020203" pitchFamily="34" charset="0"/>
              <a:cs typeface="Segoe UI" panose="020B0502040204020203" pitchFamily="34" charset="0"/>
            </a:endParaRPr>
          </a:p>
          <a:p>
            <a:pPr marL="285750" indent="-285750" algn="l">
              <a:buFont typeface="Wingdings" panose="05000000000000000000" pitchFamily="2" charset="2"/>
              <a:buChar char="q"/>
            </a:pPr>
            <a:r>
              <a:rPr lang="en-CA" sz="1400" b="0" i="0" dirty="0">
                <a:solidFill>
                  <a:srgbClr val="3D3D3D"/>
                </a:solidFill>
                <a:effectLst/>
                <a:latin typeface="Segoe UI" panose="020B0502040204020203" pitchFamily="34" charset="0"/>
                <a:cs typeface="Segoe UI" panose="020B0502040204020203" pitchFamily="34" charset="0"/>
              </a:rPr>
              <a:t>Notice of Decision issued by Immigration and Refugee Board (</a:t>
            </a:r>
            <a:r>
              <a:rPr lang="en-CA" sz="1400" b="1" i="0" dirty="0">
                <a:solidFill>
                  <a:srgbClr val="3D3D3D"/>
                </a:solidFill>
                <a:effectLst/>
                <a:latin typeface="Segoe UI" panose="020B0502040204020203" pitchFamily="34" charset="0"/>
                <a:cs typeface="Segoe UI" panose="020B0502040204020203" pitchFamily="34" charset="0"/>
              </a:rPr>
              <a:t>Note</a:t>
            </a:r>
            <a:r>
              <a:rPr lang="en-CA" sz="1400" b="0" i="0" dirty="0">
                <a:solidFill>
                  <a:srgbClr val="3D3D3D"/>
                </a:solidFill>
                <a:effectLst/>
                <a:latin typeface="Segoe UI" panose="020B0502040204020203" pitchFamily="34" charset="0"/>
                <a:cs typeface="Segoe UI" panose="020B0502040204020203" pitchFamily="34" charset="0"/>
              </a:rPr>
              <a:t>: As per Alberta Education and Technology (AET) guidelines, International Fee exemptions are </a:t>
            </a:r>
            <a:r>
              <a:rPr lang="en-CA" sz="1400" b="1" i="0" dirty="0">
                <a:solidFill>
                  <a:srgbClr val="3D3D3D"/>
                </a:solidFill>
                <a:effectLst/>
                <a:latin typeface="Segoe UI" panose="020B0502040204020203" pitchFamily="34" charset="0"/>
                <a:cs typeface="Segoe UI" panose="020B0502040204020203" pitchFamily="34" charset="0"/>
              </a:rPr>
              <a:t>not granted for</a:t>
            </a:r>
            <a:r>
              <a:rPr lang="en-CA" sz="1400" b="0" i="0" dirty="0">
                <a:solidFill>
                  <a:srgbClr val="3D3D3D"/>
                </a:solidFill>
                <a:effectLst/>
                <a:latin typeface="Segoe UI" panose="020B0502040204020203" pitchFamily="34" charset="0"/>
                <a:cs typeface="Segoe UI" panose="020B0502040204020203" pitchFamily="34" charset="0"/>
              </a:rPr>
              <a:t> </a:t>
            </a:r>
            <a:r>
              <a:rPr lang="en-CA" sz="1400" b="1" i="0" dirty="0">
                <a:solidFill>
                  <a:srgbClr val="3D3D3D"/>
                </a:solidFill>
                <a:effectLst/>
                <a:latin typeface="Segoe UI" panose="020B0502040204020203" pitchFamily="34" charset="0"/>
                <a:cs typeface="Segoe UI" panose="020B0502040204020203" pitchFamily="34" charset="0"/>
              </a:rPr>
              <a:t>Refugee Claimants awaiting decision</a:t>
            </a:r>
            <a:r>
              <a:rPr lang="en-CA" sz="1400" i="0" dirty="0">
                <a:solidFill>
                  <a:srgbClr val="3D3D3D"/>
                </a:solidFill>
                <a:effectLst/>
                <a:latin typeface="Segoe UI" panose="020B0502040204020203" pitchFamily="34" charset="0"/>
                <a:cs typeface="Segoe UI" panose="020B0502040204020203" pitchFamily="34" charset="0"/>
              </a:rPr>
              <a:t>)</a:t>
            </a:r>
            <a:r>
              <a:rPr lang="en-CA" sz="1400" b="0" i="0" dirty="0">
                <a:solidFill>
                  <a:srgbClr val="3D3D3D"/>
                </a:solidFill>
                <a:effectLst/>
                <a:latin typeface="Segoe UI" panose="020B0502040204020203" pitchFamily="34" charset="0"/>
                <a:cs typeface="Segoe UI" panose="020B0502040204020203" pitchFamily="34" charset="0"/>
              </a:rPr>
              <a:t>.</a:t>
            </a:r>
          </a:p>
          <a:p>
            <a:pPr algn="l"/>
            <a:endParaRPr lang="en-CA" sz="1400" b="0" i="0" dirty="0">
              <a:solidFill>
                <a:srgbClr val="3D3D3D"/>
              </a:solidFill>
              <a:effectLst/>
              <a:latin typeface="Segoe UI" panose="020B0502040204020203" pitchFamily="34" charset="0"/>
              <a:cs typeface="Segoe UI" panose="020B0502040204020203" pitchFamily="34" charset="0"/>
            </a:endParaRPr>
          </a:p>
          <a:p>
            <a:pPr marL="285750" indent="-285750" algn="l">
              <a:buFont typeface="Wingdings" panose="05000000000000000000" pitchFamily="2" charset="2"/>
              <a:buChar char="q"/>
            </a:pPr>
            <a:r>
              <a:rPr lang="en-CA" sz="1400" b="0" i="0" dirty="0">
                <a:solidFill>
                  <a:srgbClr val="3D3D3D"/>
                </a:solidFill>
                <a:effectLst/>
                <a:latin typeface="Segoe UI" panose="020B0502040204020203" pitchFamily="34" charset="0"/>
                <a:cs typeface="Segoe UI" panose="020B0502040204020203" pitchFamily="34" charset="0"/>
              </a:rPr>
              <a:t>Passport with proof of diplomatic status, diplomatic status card, official letter from head of diplomatic station</a:t>
            </a:r>
          </a:p>
        </p:txBody>
      </p:sp>
      <p:sp>
        <p:nvSpPr>
          <p:cNvPr id="7" name="TextBox 6">
            <a:extLst>
              <a:ext uri="{FF2B5EF4-FFF2-40B4-BE49-F238E27FC236}">
                <a16:creationId xmlns:a16="http://schemas.microsoft.com/office/drawing/2014/main" id="{EB5C14E9-4517-46FD-B3F4-9259C9EA5F51}"/>
              </a:ext>
            </a:extLst>
          </p:cNvPr>
          <p:cNvSpPr txBox="1"/>
          <p:nvPr/>
        </p:nvSpPr>
        <p:spPr>
          <a:xfrm>
            <a:off x="7036537" y="1497366"/>
            <a:ext cx="4416622" cy="369332"/>
          </a:xfrm>
          <a:prstGeom prst="rect">
            <a:avLst/>
          </a:prstGeom>
          <a:noFill/>
        </p:spPr>
        <p:txBody>
          <a:bodyPr wrap="square">
            <a:spAutoFit/>
          </a:bodyPr>
          <a:lstStyle/>
          <a:p>
            <a:pPr algn="l"/>
            <a:r>
              <a:rPr lang="en-CA" b="1" i="0" dirty="0">
                <a:solidFill>
                  <a:srgbClr val="0070C0"/>
                </a:solidFill>
                <a:effectLst/>
                <a:latin typeface="Segoe UI" panose="020B0502040204020203" pitchFamily="34" charset="0"/>
                <a:cs typeface="Segoe UI" panose="020B0502040204020203" pitchFamily="34" charset="0"/>
              </a:rPr>
              <a:t>List of acceptable documents:</a:t>
            </a:r>
          </a:p>
        </p:txBody>
      </p:sp>
      <p:sp>
        <p:nvSpPr>
          <p:cNvPr id="8" name="TextBox 7">
            <a:extLst>
              <a:ext uri="{FF2B5EF4-FFF2-40B4-BE49-F238E27FC236}">
                <a16:creationId xmlns:a16="http://schemas.microsoft.com/office/drawing/2014/main" id="{C89CA82C-02F6-44BD-B15B-8461D679B59C}"/>
              </a:ext>
            </a:extLst>
          </p:cNvPr>
          <p:cNvSpPr txBox="1"/>
          <p:nvPr/>
        </p:nvSpPr>
        <p:spPr>
          <a:xfrm>
            <a:off x="562629" y="5052857"/>
            <a:ext cx="1880534" cy="307777"/>
          </a:xfrm>
          <a:prstGeom prst="rect">
            <a:avLst/>
          </a:prstGeom>
          <a:noFill/>
        </p:spPr>
        <p:txBody>
          <a:bodyPr wrap="square">
            <a:spAutoFit/>
          </a:bodyPr>
          <a:lstStyle/>
          <a:p>
            <a:pPr algn="l"/>
            <a:r>
              <a:rPr lang="en-CA" sz="1400" b="1" i="0" dirty="0">
                <a:solidFill>
                  <a:srgbClr val="0070C0"/>
                </a:solidFill>
                <a:effectLst/>
                <a:latin typeface="Segoe UI" panose="020B0502040204020203" pitchFamily="34" charset="0"/>
                <a:cs typeface="Segoe UI" panose="020B0502040204020203" pitchFamily="34" charset="0"/>
              </a:rPr>
              <a:t>USEFUL LINKS:</a:t>
            </a:r>
          </a:p>
        </p:txBody>
      </p:sp>
      <p:sp>
        <p:nvSpPr>
          <p:cNvPr id="9" name="TextBox 8">
            <a:extLst>
              <a:ext uri="{FF2B5EF4-FFF2-40B4-BE49-F238E27FC236}">
                <a16:creationId xmlns:a16="http://schemas.microsoft.com/office/drawing/2014/main" id="{7827D0CA-08CD-4B34-838D-FA87525FB15A}"/>
              </a:ext>
            </a:extLst>
          </p:cNvPr>
          <p:cNvSpPr txBox="1"/>
          <p:nvPr/>
        </p:nvSpPr>
        <p:spPr>
          <a:xfrm>
            <a:off x="562629" y="5321189"/>
            <a:ext cx="10538759" cy="430887"/>
          </a:xfrm>
          <a:prstGeom prst="rect">
            <a:avLst/>
          </a:prstGeom>
          <a:noFill/>
        </p:spPr>
        <p:txBody>
          <a:bodyPr wrap="square">
            <a:spAutoFit/>
          </a:bodyPr>
          <a:lstStyle/>
          <a:p>
            <a:pPr algn="l"/>
            <a:r>
              <a:rPr lang="en-CA" sz="1100" b="1" i="0" dirty="0">
                <a:solidFill>
                  <a:srgbClr val="3D3D3D"/>
                </a:solidFill>
                <a:effectLst/>
                <a:latin typeface="Segoe UI" panose="020B0502040204020203" pitchFamily="34" charset="0"/>
                <a:cs typeface="Segoe UI" panose="020B0502040204020203" pitchFamily="34" charset="0"/>
              </a:rPr>
              <a:t>How-to guide: </a:t>
            </a:r>
            <a:r>
              <a:rPr lang="en-CA" sz="1100" i="0" dirty="0">
                <a:solidFill>
                  <a:srgbClr val="C00000"/>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https://ucalgary.ca/sites/default/files/teams/14/How-to-update-or-change-your-Residency-Status.pdf</a:t>
            </a:r>
            <a:endParaRPr lang="en-CA" sz="1100" i="0" dirty="0">
              <a:solidFill>
                <a:srgbClr val="C00000"/>
              </a:solidFill>
              <a:effectLst/>
              <a:latin typeface="Segoe UI" panose="020B0502040204020203" pitchFamily="34" charset="0"/>
              <a:cs typeface="Segoe UI" panose="020B0502040204020203" pitchFamily="34" charset="0"/>
            </a:endParaRPr>
          </a:p>
          <a:p>
            <a:pPr algn="l"/>
            <a:r>
              <a:rPr lang="en-CA" sz="1100" b="1" i="0" dirty="0">
                <a:solidFill>
                  <a:srgbClr val="3D3D3D"/>
                </a:solidFill>
                <a:effectLst/>
                <a:latin typeface="Segoe UI" panose="020B0502040204020203" pitchFamily="34" charset="0"/>
                <a:cs typeface="Segoe UI" panose="020B0502040204020203" pitchFamily="34" charset="0"/>
              </a:rPr>
              <a:t>Updating Personal Information: </a:t>
            </a:r>
            <a:r>
              <a:rPr lang="en-CA" sz="1100" i="0" dirty="0">
                <a:solidFill>
                  <a:srgbClr val="C00000"/>
                </a:solidFill>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https://ucalgary.ca/registrar/student-centre/updating-personal-information</a:t>
            </a:r>
            <a:endParaRPr lang="en-CA" sz="1100" i="0" dirty="0">
              <a:solidFill>
                <a:srgbClr val="C00000"/>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2671439"/>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rvative - Widescreen" id="{1FDA4292-5ABC-2347-8AEC-8713E981E356}" vid="{2CAB1A43-65EA-6D44-BFF7-FD9BC8254A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6ABDF2-BD05-4010-80BA-3DB41DBF86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379BBF-6672-4ABD-B16E-D222A38B6B94}">
  <ds:schemaRefs>
    <ds:schemaRef ds:uri="http://schemas.microsoft.com/sharepoint/v3/contenttype/forms"/>
  </ds:schemaRefs>
</ds:datastoreItem>
</file>

<file path=customXml/itemProps3.xml><?xml version="1.0" encoding="utf-8"?>
<ds:datastoreItem xmlns:ds="http://schemas.openxmlformats.org/officeDocument/2006/customXml" ds:itemID="{0FC88187-EECF-4C5C-A830-5D04DBE15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Conservative - Widescreen</Template>
  <TotalTime>1065</TotalTime>
  <Words>1782</Words>
  <Application>Microsoft Office PowerPoint</Application>
  <PresentationFormat>Widescreen</PresentationFormat>
  <Paragraphs>174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-apple-system</vt:lpstr>
      <vt:lpstr>Arial</vt:lpstr>
      <vt:lpstr>Calibri</vt:lpstr>
      <vt:lpstr>Segoe UI</vt:lpstr>
      <vt:lpstr>Wingdings</vt:lpstr>
      <vt:lpstr>Office Theme</vt:lpstr>
      <vt:lpstr>University 101s</vt:lpstr>
      <vt:lpstr>By the end of this session, you will:</vt:lpstr>
      <vt:lpstr>PowerPoint Presentation</vt:lpstr>
      <vt:lpstr>Different payment methods for International students</vt:lpstr>
      <vt:lpstr>WU Global Pay</vt:lpstr>
      <vt:lpstr>CIBC Student Pay</vt:lpstr>
      <vt:lpstr>How to print your Payment Receipts</vt:lpstr>
      <vt:lpstr>Confirmation of Registration Letters</vt:lpstr>
      <vt:lpstr>Change/Update your Residency Status</vt:lpstr>
      <vt:lpstr>Third Party Sponsorship</vt:lpstr>
      <vt:lpstr>Example of a Sponsorship Letter</vt:lpstr>
      <vt:lpstr>Opening a Canadian Bank account</vt:lpstr>
      <vt:lpstr>International Scholarships and Awards</vt:lpstr>
      <vt:lpstr>Money Smart (Financial Literacy Program)</vt:lpstr>
      <vt:lpstr>Contact Information: Enrolment Services</vt:lpstr>
      <vt:lpstr>Contact Information: International Student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101s</dc:title>
  <dc:creator>Jaspreet Saini</dc:creator>
  <cp:lastModifiedBy>Jaspreet Saini</cp:lastModifiedBy>
  <cp:revision>4</cp:revision>
  <dcterms:created xsi:type="dcterms:W3CDTF">2022-06-07T16:14:15Z</dcterms:created>
  <dcterms:modified xsi:type="dcterms:W3CDTF">2022-06-29T14:45:56Z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