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87"/>
    <p:restoredTop sz="94629"/>
  </p:normalViewPr>
  <p:slideViewPr>
    <p:cSldViewPr snapToGrid="0" snapToObjects="1">
      <p:cViewPr varScale="1">
        <p:scale>
          <a:sx n="51" d="100"/>
          <a:sy n="51" d="100"/>
        </p:scale>
        <p:origin x="200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2281-991C-9146-AA32-D02792D55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6317DE-49CC-644F-853D-2B9FAD658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3DE46-4905-0941-8A6E-FA82E523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6DDAB-C869-2D4C-A94F-25844E70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4CF9C-E2A4-6344-9C59-5AB537CD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56609-C4E2-DC43-A130-95FB321A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C7761-9FE4-5D45-ABC9-2F1FF4620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3F32B-F852-6A42-AB4F-73B3F1B6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DE8A-F43E-3740-9D22-B235FA24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19070-E3FC-4F41-8A1C-08F9000B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1756FC-121A-C54A-8196-1BC84B05B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8F148-F148-CE46-8602-70F0E12D4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CA88-DCC3-A449-BEBD-B83999A8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2FC-184E-BA43-AD44-CD03D535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7F464-DB70-3245-A190-FA88CE82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9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16FB-1F49-4149-A75F-4B6CAD46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6785-B532-4A48-861C-2F184E131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97E61-5101-8F47-A08E-ED46E3F3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4F4AB-31E3-7E49-82C1-154FDBF3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25FF-C59B-4543-A9ED-49BB3E87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C63F9-708B-8344-8DD7-2F963EC2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D8338-4674-CB4E-9C8E-A9E10DD96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BDCD-E442-684B-9B36-B3089569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0A15C-D4CE-DD4D-AC56-777EE293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EE8C9-94DD-3149-8B2E-567A3821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3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5B1D-026E-9E42-95AA-A1D8241C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DF0D-1298-A542-93CE-861272D33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95E0-15A7-7445-9B38-005BCBACC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70975-5E15-1748-9184-485CE7FDD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5CBA5-64AB-274B-8D70-7B180EAB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3DCFF-C5A5-DF46-8E30-4AD30D45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8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7FFA-23ED-EE4D-93F9-4305D13F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B1871-02E4-6341-A7D2-4BBDA9633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4671B-9EF6-AF4C-A0A7-024FBF72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6EDBF-87F8-A941-BD2C-305F6CB7F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2CFF7F-CB10-3640-8291-638B0A5BF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CBB77-E374-EC4B-9507-061AFCF2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5D3A4E-7831-2146-94D9-06B89439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0133F2-4586-EF4B-B2AA-F94570C55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3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D309-BC4A-4D47-9998-B2FA6A9DB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54071-FAFD-0E48-AB93-7EFB5126F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C8CB4-2AA5-3140-A5A6-8B819A84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BBED1-B7A4-4245-8463-AD420791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0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1A79E-46B4-5F4A-AA55-47EDACEF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400CF-3533-3244-AE65-98F66A05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65035-CDFA-344B-9D2B-776BF0F1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3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9367-BBB0-6D46-A7F5-F25D4F789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48D49-BE51-8241-980C-B3716D4A9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CDD70-194B-FF4D-9EAF-6ABEA2A84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4F398-C588-854B-B7EF-5D80595E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AC28B-5972-6A4F-8ADD-36970FC1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9FDD0-DB17-E348-8754-53A4B4AE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2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FB41-1B44-C545-AAFC-92144A19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7FF40E-D2AD-984D-BB07-655FA0DF7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3BE21-D9B8-8142-98F4-13B92E9A1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BAE3D-BF18-5543-9182-DBD582D9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F71D0-A803-C742-9389-5E7F70F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1B064-4BAA-B84E-B06F-1561F142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5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54560A-9DE9-BF4C-AEAC-DF46D5E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26D53-1789-2C4A-B93A-F45A94423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EF22-466C-304F-B3DE-107DC48AB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06D2D-D0A7-C647-B019-E73DFED8F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07EC-0083-B34B-B95C-8518DDEE8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9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E7B9A-A036-DF4F-BCF7-56C12F462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01132-BEF5-DF4F-93CC-7FF46017AD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" name="Picture 20" descr="Diagram&#10;&#10;Description automatically generated">
            <a:extLst>
              <a:ext uri="{FF2B5EF4-FFF2-40B4-BE49-F238E27FC236}">
                <a16:creationId xmlns:a16="http://schemas.microsoft.com/office/drawing/2014/main" id="{DC21CA92-475B-8548-B0D4-E2C4CBA53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21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Caleb Zimmerman</dc:creator>
  <cp:lastModifiedBy>Caleb Zimmerman</cp:lastModifiedBy>
  <cp:revision>9</cp:revision>
  <dcterms:created xsi:type="dcterms:W3CDTF">2021-10-01T22:19:39Z</dcterms:created>
  <dcterms:modified xsi:type="dcterms:W3CDTF">2021-10-01T22:23:27Z</dcterms:modified>
</cp:coreProperties>
</file>